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36" r:id="rId3"/>
    <p:sldId id="275" r:id="rId4"/>
    <p:sldId id="276" r:id="rId5"/>
    <p:sldId id="278" r:id="rId6"/>
    <p:sldId id="296" r:id="rId7"/>
    <p:sldId id="321" r:id="rId8"/>
    <p:sldId id="280" r:id="rId9"/>
    <p:sldId id="281" r:id="rId10"/>
    <p:sldId id="282" r:id="rId11"/>
    <p:sldId id="283" r:id="rId12"/>
    <p:sldId id="337" r:id="rId13"/>
    <p:sldId id="297" r:id="rId14"/>
    <p:sldId id="295" r:id="rId15"/>
    <p:sldId id="294" r:id="rId16"/>
    <p:sldId id="331" r:id="rId17"/>
    <p:sldId id="332" r:id="rId18"/>
    <p:sldId id="333" r:id="rId19"/>
    <p:sldId id="284" r:id="rId20"/>
    <p:sldId id="299" r:id="rId21"/>
    <p:sldId id="322" r:id="rId22"/>
    <p:sldId id="301" r:id="rId23"/>
    <p:sldId id="323" r:id="rId24"/>
    <p:sldId id="326" r:id="rId25"/>
    <p:sldId id="325" r:id="rId26"/>
    <p:sldId id="303" r:id="rId27"/>
    <p:sldId id="328" r:id="rId28"/>
    <p:sldId id="327" r:id="rId29"/>
    <p:sldId id="329" r:id="rId30"/>
    <p:sldId id="305" r:id="rId31"/>
    <p:sldId id="312" r:id="rId32"/>
    <p:sldId id="313" r:id="rId33"/>
    <p:sldId id="317" r:id="rId34"/>
    <p:sldId id="318" r:id="rId35"/>
    <p:sldId id="319" r:id="rId36"/>
    <p:sldId id="320" r:id="rId37"/>
    <p:sldId id="330" r:id="rId38"/>
    <p:sldId id="334" r:id="rId39"/>
    <p:sldId id="335" r:id="rId40"/>
    <p:sldId id="298" r:id="rId4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FE0D9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60"/>
  </p:normalViewPr>
  <p:slideViewPr>
    <p:cSldViewPr>
      <p:cViewPr varScale="1">
        <p:scale>
          <a:sx n="74" d="100"/>
          <a:sy n="7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1.xml"/><Relationship Id="rId5" Type="http://schemas.openxmlformats.org/officeDocument/2006/relationships/slide" Target="slides/slide28.xml"/><Relationship Id="rId4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3A1AAA0A-CBE6-490B-9166-1AEF0DFC8BC2}"/>
    <pc:docChg chg="modSld">
      <pc:chgData name="Gary Kimura" userId="1f8de30a7436d95e" providerId="LiveId" clId="{3A1AAA0A-CBE6-490B-9166-1AEF0DFC8BC2}" dt="2022-01-13T03:17:20.295" v="18" actId="6549"/>
      <pc:docMkLst>
        <pc:docMk/>
      </pc:docMkLst>
      <pc:sldChg chg="modSp mod">
        <pc:chgData name="Gary Kimura" userId="1f8de30a7436d95e" providerId="LiveId" clId="{3A1AAA0A-CBE6-490B-9166-1AEF0DFC8BC2}" dt="2022-01-13T03:17:20.295" v="18" actId="6549"/>
        <pc:sldMkLst>
          <pc:docMk/>
          <pc:sldMk cId="0" sldId="257"/>
        </pc:sldMkLst>
        <pc:spChg chg="mod">
          <ac:chgData name="Gary Kimura" userId="1f8de30a7436d95e" providerId="LiveId" clId="{3A1AAA0A-CBE6-490B-9166-1AEF0DFC8BC2}" dt="2022-01-13T03:17:15.306" v="3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Gary Kimura" userId="1f8de30a7436d95e" providerId="LiveId" clId="{3A1AAA0A-CBE6-490B-9166-1AEF0DFC8BC2}" dt="2022-01-13T03:17:20.295" v="18" actId="6549"/>
          <ac:spMkLst>
            <pc:docMk/>
            <pc:sldMk cId="0" sldId="257"/>
            <ac:spMk id="3075" creationId="{00000000-0000-0000-0000-000000000000}"/>
          </ac:spMkLst>
        </pc:spChg>
      </pc:sldChg>
    </pc:docChg>
  </pc:docChgLst>
  <pc:docChgLst>
    <pc:chgData name="Gary Kimura" userId="1f8de30a7436d95e" providerId="LiveId" clId="{74712888-0AC2-4151-9397-9A9D7F1B4F5A}"/>
    <pc:docChg chg="undo custSel addSld modSld">
      <pc:chgData name="Gary Kimura" userId="1f8de30a7436d95e" providerId="LiveId" clId="{74712888-0AC2-4151-9397-9A9D7F1B4F5A}" dt="2022-02-02T02:54:22.772" v="1451" actId="6549"/>
      <pc:docMkLst>
        <pc:docMk/>
      </pc:docMkLst>
      <pc:sldChg chg="modSp mod">
        <pc:chgData name="Gary Kimura" userId="1f8de30a7436d95e" providerId="LiveId" clId="{74712888-0AC2-4151-9397-9A9D7F1B4F5A}" dt="2022-02-02T02:54:11.697" v="1444" actId="20577"/>
        <pc:sldMkLst>
          <pc:docMk/>
          <pc:sldMk cId="0" sldId="318"/>
        </pc:sldMkLst>
        <pc:spChg chg="mod">
          <ac:chgData name="Gary Kimura" userId="1f8de30a7436d95e" providerId="LiveId" clId="{74712888-0AC2-4151-9397-9A9D7F1B4F5A}" dt="2022-02-02T02:54:11.697" v="1444" actId="20577"/>
          <ac:spMkLst>
            <pc:docMk/>
            <pc:sldMk cId="0" sldId="318"/>
            <ac:spMk id="249858" creationId="{00000000-0000-0000-0000-000000000000}"/>
          </ac:spMkLst>
        </pc:spChg>
      </pc:sldChg>
      <pc:sldChg chg="modSp mod">
        <pc:chgData name="Gary Kimura" userId="1f8de30a7436d95e" providerId="LiveId" clId="{74712888-0AC2-4151-9397-9A9D7F1B4F5A}" dt="2022-02-02T02:54:22.772" v="1451" actId="6549"/>
        <pc:sldMkLst>
          <pc:docMk/>
          <pc:sldMk cId="0" sldId="319"/>
        </pc:sldMkLst>
        <pc:spChg chg="mod">
          <ac:chgData name="Gary Kimura" userId="1f8de30a7436d95e" providerId="LiveId" clId="{74712888-0AC2-4151-9397-9A9D7F1B4F5A}" dt="2022-02-02T02:54:22.772" v="1451" actId="6549"/>
          <ac:spMkLst>
            <pc:docMk/>
            <pc:sldMk cId="0" sldId="319"/>
            <ac:spMk id="251907" creationId="{00000000-0000-0000-0000-000000000000}"/>
          </ac:spMkLst>
        </pc:spChg>
      </pc:sldChg>
      <pc:sldChg chg="modSp mod">
        <pc:chgData name="Gary Kimura" userId="1f8de30a7436d95e" providerId="LiveId" clId="{74712888-0AC2-4151-9397-9A9D7F1B4F5A}" dt="2022-02-02T02:53:34.039" v="1437" actId="20577"/>
        <pc:sldMkLst>
          <pc:docMk/>
          <pc:sldMk cId="0" sldId="329"/>
        </pc:sldMkLst>
        <pc:spChg chg="mod">
          <ac:chgData name="Gary Kimura" userId="1f8de30a7436d95e" providerId="LiveId" clId="{74712888-0AC2-4151-9397-9A9D7F1B4F5A}" dt="2022-02-02T02:53:34.039" v="1437" actId="20577"/>
          <ac:spMkLst>
            <pc:docMk/>
            <pc:sldMk cId="0" sldId="329"/>
            <ac:spMk id="274437" creationId="{00000000-0000-0000-0000-000000000000}"/>
          </ac:spMkLst>
        </pc:spChg>
      </pc:sldChg>
      <pc:sldChg chg="modSp new mod">
        <pc:chgData name="Gary Kimura" userId="1f8de30a7436d95e" providerId="LiveId" clId="{74712888-0AC2-4151-9397-9A9D7F1B4F5A}" dt="2022-01-31T15:30:11.683" v="594" actId="20577"/>
        <pc:sldMkLst>
          <pc:docMk/>
          <pc:sldMk cId="1789212810" sldId="336"/>
        </pc:sldMkLst>
        <pc:spChg chg="mod">
          <ac:chgData name="Gary Kimura" userId="1f8de30a7436d95e" providerId="LiveId" clId="{74712888-0AC2-4151-9397-9A9D7F1B4F5A}" dt="2022-01-31T15:28:41.368" v="582" actId="20577"/>
          <ac:spMkLst>
            <pc:docMk/>
            <pc:sldMk cId="1789212810" sldId="336"/>
            <ac:spMk id="2" creationId="{7B08627D-1E86-45AA-A9A9-E51865E0BE91}"/>
          </ac:spMkLst>
        </pc:spChg>
        <pc:spChg chg="mod">
          <ac:chgData name="Gary Kimura" userId="1f8de30a7436d95e" providerId="LiveId" clId="{74712888-0AC2-4151-9397-9A9D7F1B4F5A}" dt="2022-01-31T15:30:11.683" v="594" actId="20577"/>
          <ac:spMkLst>
            <pc:docMk/>
            <pc:sldMk cId="1789212810" sldId="336"/>
            <ac:spMk id="3" creationId="{58B220AF-70E4-4BB8-B931-96B366DCAF34}"/>
          </ac:spMkLst>
        </pc:spChg>
      </pc:sldChg>
      <pc:sldChg chg="modSp new mod">
        <pc:chgData name="Gary Kimura" userId="1f8de30a7436d95e" providerId="LiveId" clId="{74712888-0AC2-4151-9397-9A9D7F1B4F5A}" dt="2022-02-02T02:50:22.831" v="1434" actId="5793"/>
        <pc:sldMkLst>
          <pc:docMk/>
          <pc:sldMk cId="1135723362" sldId="337"/>
        </pc:sldMkLst>
        <pc:spChg chg="mod">
          <ac:chgData name="Gary Kimura" userId="1f8de30a7436d95e" providerId="LiveId" clId="{74712888-0AC2-4151-9397-9A9D7F1B4F5A}" dt="2022-02-02T02:44:53.433" v="642" actId="20577"/>
          <ac:spMkLst>
            <pc:docMk/>
            <pc:sldMk cId="1135723362" sldId="337"/>
            <ac:spMk id="2" creationId="{71475DEB-CDD3-48AE-B598-B09624B45B24}"/>
          </ac:spMkLst>
        </pc:spChg>
        <pc:spChg chg="mod">
          <ac:chgData name="Gary Kimura" userId="1f8de30a7436d95e" providerId="LiveId" clId="{74712888-0AC2-4151-9397-9A9D7F1B4F5A}" dt="2022-02-02T02:50:22.831" v="1434" actId="5793"/>
          <ac:spMkLst>
            <pc:docMk/>
            <pc:sldMk cId="1135723362" sldId="337"/>
            <ac:spMk id="3" creationId="{76461493-0E1E-4172-BB5A-4C73ED1763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t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b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629E61C0-4B2B-4A28-98FC-0068BFD9F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34:54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4080 5752 5 0,'17'-21'2'0,"-2"5"3"0,-12 8 2 0,3 8-7 16,0-11 1-16,-6 11-1 15,3-2 1-15,3-1-2 16,3 1 1-16,0 2-1 16,3 2 1-16,3 3 0 15,0 1 0-15,0-1 1 16,11-5 0-16,1 0 1 15,0-5 1-15,3-1 0 16,-3 1 1-16,5 5-2 16,1-2 1-16,0-1-1 15,5 3 0-15,1 0-1 16,3 0 0-16,-6-3-2 16,5 3 1-16,4 0 0 15,-1 0 0-15,-5 0-1 16,0 0 1-16,-3 3-1 15,2 0 1-15,1 2 0 0,0 0 1 16,-1 3-1-16,-2-5 0 16,0 2 0-16,3 0 1 15,2 1-1-15,-5-4 1 16,6-2 0-16,-13-5 0 16,4 0 0-16,6-3 0 15,2 5 0-15,1-5 1 16,0 3-2-16,-1 0 1 0,13-1-1 15,-3 1 1-15,-1-3-2 16,-2 3 1-16,2 2-1 16,1-2 1-16,3 10 0 15,-1-10 0-15,7 10-1 16,-4-10 1-16,1 2 0 16,-4 3 1-16,1-5-1 15,-3 0 0-15,-1-1 0 16,-2 4 0-16,-1-4 0 15,-8 6 1-15,3 0-1 16,-3 0 0-16,-4 0 0 16,1 6 1-16,0-6-1 15,-1 0 0-15,4 2 0 16,3-4 0-16,8 2 0 16,4-3 0-16,6 0 0 15,2 1 0-15,1-1 0 16,-1 3 0-16,4 0 0 15,5 5 0-15,-6 1-1 0,7 2 1 16,-1-3 0-16,-2 3 1 16,5-3-2-16,10-2 1 15,-7-1 0-15,0 1 0 16,1-3 0-16,-7-5 0 16,4 2-1-16,2-10 1 15,-9 2 0-15,-2 3 1 16,-1 0 0-16,-5-2 0 15,-4 2-1-15,-2 3 1 16,-12-1-1-16,-7 6 0 0,-2-2-1 16,-6 2 1-16,-6 0 0 15,-6-3 0-15,-3 3 0 16,-3-5 1-16,-7-1 0 16,-2 6 0-16,-2-5 0 15,-4 2 1-15,-6 3-1 16,-6 0 0-16,-6 0-1 15,-9 0 0-15,-5-2-1 16,-7 2 1-16,-9 0-1 16,1 2 0-16,-4-2 0 15,-5-2 1-15,-7 2-1 16,-2 0 1-16,-10-3 0 16,-5 3 0-16,-6-8 0 15,-6 3 0-15,-7 2 0 16,-5 1 0-16,-3-1 0 15,0-2 0-15,-3 2-1 16,-3 3 1-16,-3-3 0 0,-3-2 0 16,-3 5-1-16,3 0 0 15,-3-3-1-15,-6 1 0 16,9 2 1-16,-3-3 0 16,6-5 0-16,-9 8 0 15,15 8 0-15,-15 3 1 16,3-1 0-16,9 9 0 15,-9 5 0-15,3 2 1 16,3-10-2-16,9 0 1 0,8 0 0 16,4-6 0-16,12-2 0 15,9-2 1-15,2-4-1 16,10-2 0-16,2 3 0 16,7-3 0-16,11 3 0 15,6-1 1-15,7 1-1 16,8-1 0-16,0 1-1 15,12-3 0-15,0 0 1 16,6 0 0-16,9 0 0 16,0 0 0-16,0 0 0 15,9 0 0-15,6 0 0 16,6 0 1-16,9 0 0 16,6 0 0-16,2 0-1 15,13 3 0-15,2-3 0 16,7 0 0-16,5-3 0 15,10 3 1-15,-4 3-1 16,13 2 0-16,2-5-1 16,9 0 1-16,12 0 0 0,6 0 1 15,4 0-1-15,8 0 0 16,3 0 0-16,3 0 0 16,11 0 0-16,4 0 1 15,-6 3-1-15,12 2 0 16,-6 6 0-16,-3-1 0 15,6 9 0-15,-7-3 0 16,1-1 0-16,0-1 1 16,-3 2-1-16,3-3 0 0,-12-8 1 15,0-5 0-15,-9-3-1 16,-3-2 0-16,-21-5 0 16,-14-1 0-16,-13-5-5 15,-17 8 0-15,-10 0-2 16,-17-10 1-16</inkml:trace>
  <inkml:trace contextRef="#ctx0" brushRef="#br0" timeOffset="28330.45">7628 4776 14 0,'-12'-8'7'0,"12"5"-5"16,0 3 7-16,0 0-9 15,0 0 0-15,0 0-1 16,6 0 1-16,0 0 0 15,3-5 0-15,3 0 1 16,-1 5 0-16,1-3 0 16,3 0 1-16,3 3 0 15,3 0 1-15,3-2-1 16,5-1 1-16,4-5-1 16,0 8 0-16,3-8-1 15,5 3 0-15,4 2-1 0,-3-2 1 16,2 2-1-16,1 3 0 15,3-2 0-15,-1 2 0 16,1-3 1-16,-1 0 0 16,4 1 0-16,0 2 1 15,-1-3-1-15,1-2 0 16,-1-3 0-16,1 0 1 16,3 0-1-16,-4 0 0 15,1 3-1-15,-1-1 0 16,1 1 1-16,-3 8 0 0,-7-6-1 15,-2 6 1-15,0-1-1 16,2 4 1-16,1-1 0 16,0 0 0-16,-4-5-1 15,1 8 0-15,3 0 0 16,0-5 1-16,5-3-1 16,-5 5 0-16,-3-2 0 15,2-1 0-15,1 1-1 16,2 2 1-16,1 3 0 15,-3 0 0-15,-3-5 0 16,5 2 1-16,7-5-2 16,-1 0 1-16,-5 0 0 15,3 8 0-15,-1-8 0 16,-2 0 1-16,3 0-1 16,-4 0 1-16,-2 3-1 15,5 5 1-15,4-6-1 16,0 1 1-16,-1-3-1 0,7 0 0 15,2 0-1-15,4 0 1 16,-1 3 0-16,-2-1 1 16,-1 1-1-16,-5 2 0 15,0-5 0-15,-1 3 0 16,1 5 0-16,-1-3 1 16,1 3-1-16,-3 3 0 15,-1-1 0-15,1 6 0 16,-4-8 0-16,-2 3 1 0,0-1-1 15,2-2 0-15,4 3 0 16,5-6 1-16,-5 3-2 16,6 0 1-16,2-6 0 15,-2 1 0-15,-1-3 0 16,7 0 0-16,5 3 0 16,-8 2 0-16,5 3 0 15,1 0 1-15,-4-5-1 16,4 2 0-16,8-5 0 15,-2 0 0-15,-1 0 0 16,6 0 1-16,-8-8-1 16,2 0 0-16,7 3 0 15,-4 5 1-15,-8 0-1 16,-1 5 0-16,4-5 0 16,-7-5 1-16,1 2-2 15,2-2 1-15,0-1-1 16,1 1 1-16,-7 2 0 15,4 3 1-15,0-5-1 0,-4 0 0 16,-2-3 0-16,2 0 0 16,4 0 0-16,-4 0 1 15,1 0-1-15,-16 3 0 16,19-3 0-16,-4 0 0 16,1-3 0-16,-1 4 1 15,1 1-1-15,-3 1 0 16,-7 2 0-16,1 3 0 0,2 0-1 15,-2 0 1-15,-3 0 0 16,-4 0 0-16,-2-2 0 16,3-1 0-16,-4-2 0 15,1 2 1-15,-3-5-1 16,-4 3 1-16,-2 0-1 16,0 2 1-16,-1 3-1 15,4-3 1-15,-3 1-1 16,0 2 0-16,-7 0 0 15,-5 0 1-15,-3-3-1 16,-3-2 1-16,-3 2-1 16,-6 3 0-16,0-5 0 15,-6 5 1-15,-6 0-1 16,-3 0 0-16,-3 5 0 16,-6-5 0-16,-3 0 0 15,1 0 0-15,-7 0-1 16,-6 0 1-16,-6 0 0 15,-5-8 0-15,-1 8 0 0,-9-5 0 16,-5-6-1-16,-7 1 1 16,-8-1-1-16,-6 3 1 15,-7 3 0-15,-8-3 0 16,-6 5-2-16,-3-5 1 16,-3 6 0-16,-7-4 1 15,1 1-1-15,3 2 0 16,-3 1 0-16,-3 2 1 0,-3 0-1 15,0 0 1-15,-15 5-1 16,6-5 1-16,-3 3 0 16,-3 5 0-16,9-6-1 15,0 1 0-15,0 2 1 16,-3 3 0-16,6 0 0 16,-3-5 1-16,0 5-2 15,-3 2 1-15,3-2-1 16,-9 0 1-16,9-5-1 15,0-3 1-15,3 0-1 16,-3-3 1-16,6 3-1 16,3-10 0-16,0-1 1 15,-3 3 1-15,2 3-1 16,-2-3 0-16,-3 0 0 16,3 5 0-16,0 3 0 15,-3 0 0-15,3 3-1 16,3 10 1-16,-6 0-1 15,-3-5 1-15,-3 8 0 16,0 0 0-16,-3 5-1 0,6 3 0 16,0-5 0-16,12 2 1 15,-6-3-1-15,9-2 0 16,0 3-1-16,8-1 1 16,7-2 0-16,3 0 0 15,9-8 0-15,2 5 0 16,1-2 1-16,8 2 0 15,10-5-1-15,8 2 1 16,10 6 0-16,8-5 0 0,6-3-1 16,6 0 1-16,6-3 0 15,7-2 1-15,5-3-2 16,6 0 1-16,9-3-1 16,8 0 1-16,10-5 0 15,9 0 1-15,12 1-2 16,11-1 1-16,1-6 0 15,11-1 0-15,15-4 0 16,10 6 1-16,5-3-2 16,21-3 1-16,18 1 0 15,9-6 0-15,14 0 0 16,13 3 1-16,5-5-1 16,13-1 0-16,8-2 1 15,13 0 0-15,2 8 0 16,9 2 0-16,3 1 1 15,4 7 0-15,2-2-1 16,-3 10 0-16,0-5-1 0,-6 3 1 16,3 0 0-16,-2 2 0 15,2 0-1-15,-9 1 0 32,116-9 0-32,-53 6 1 15,-33-3 0-15,-21 5 1 16,-26-2-2-16,-16 2 1 15,-14 1 0-15,-18 2 0 0,-12 5 0 16,-15 0 0 0,-18-5-2-16,-6 8 1 0,-15 0-8 15,-14 3 1-15,-25-1-2 16,-17-18 0-16</inkml:trace>
  <inkml:trace contextRef="#ctx0" brushRef="#br0" timeOffset="38556.28">8794 7596 3 0,'-5'-5'1'0,"2"-11"-1"16,3 11 2-16,-3 2-2 15,0 0 0-15,0-2 2 16,0 0 1-16,0 2-1 15,0-2 0-15,3 2 1 16,0 6 1-16,-3 2 0 16,0 6 1-16,0 10-1 15,-3 19 0-15,-3 18 0 16,0 13 0-16,-3 6 1 16,0 5 0-16,0 8 0 15,0 3 0-15,-3-3-2 16,-2-8 1-16,-4-3-3 0,-3-10 1 15,6-6-8-15,3-15 1 16,9-19-5-16,3-24 1 16</inkml:trace>
  <inkml:trace contextRef="#ctx0" brushRef="#br0" timeOffset="39577.57">8643 7575 26 0,'-24'-11'13'0,"18"9"-16"0,6 2 20 16,3 0-18-16,3 0 0 15,6 2-1-15,9-4 0 16,8 2 2-16,10 2 1 16,12 4-1-16,11-1 1 15,7-2 2-15,14-1 0 16,6 1 1-16,10 0 0 0,2-6-1 15,15-2 1 1,-3 2-2-16,9 0 0 0,12 3-2 16,-6-5 1-16,3-6-1 15,-6-4 0-15,-3-1 0 16,-15 3 1-16,-15-6 2 16,-14 6 0-16,-13 0 0 15,-14-1 1-15,-7 1 0 16,-8 0 0-16,-6 2-2 15,-6 6 1-15,-3 0-2 16,-7 10 0-16,-2 6-1 16,0 15 0-16,-3 8 0 15,-3 19 0-15,0 19 0 16,3 2 1-16,3 3 0 16,-3 2 1-16,0 0 0 15,0 9 1-15,6-1-1 16,0-2 0-16,2-11 0 15,4 2 0-15,3-7-2 0,0-3 1 16,-3-2-1 0,-1-11 1-16,-2-8-1 0,0-8 1 15,-6-8-1-15,0-8 0 16,-3-5 1-16,-3-3 1 16,-3-5-2-16,-3-5 0 15,-6-6-1-15,-6-2 1 16,-9-6-1-16,-6 1 1 15,-5-4-2-15,-13 4 0 0,-15-3 1 16,-5 5 0-16,-18 0-1 16,-7 2 1-16,-5 4-1 15,-21-1 1-15,-9 6 0 16,-12-1 1-16,-21 1-1 16,4 5 1-16,-1 0 0 15,-3 0 0-15,15-3 0 16,6-2 1-1,15-3-1-15,18-8 1 0,15 0 0 16,11-3 1-16,10-4-5 16,14-7 0-16,13 1-9 15,11 3 0-15,9-14-3 16,-9-13 1-16</inkml:trace>
  <inkml:trace contextRef="#ctx0" brushRef="#br0" timeOffset="40869.14">5824 7866 30 0,'-3'-16'15'0,"18"19"-17"15,-6-3 16-15,3 2-15 16,0 9 0-16,-1 8-1 16,1 12 1-16,-9 9 2 15,3 13 1-15,0 21-2 0,6 0 1 16,3-2-1-16,0-12 1 16,0-7-5-16,0-10 1 15,0-9-4-15,-9-15 0 16</inkml:trace>
  <inkml:trace contextRef="#ctx0" brushRef="#br0" timeOffset="41213.41">5955 7763 36 0,'-33'-40'18'0,"21"24"-24"0,12 16 35 0,0 0-32 16,6 0 1-16,3 3-5 16,12 2 1-16,3 8 7 15,3 3 0-15,14 6-4 16,13 1 1-16,8 4 1 16,7-3 1-16,2 5 1 15,1 5 1-15,-13-5-1 16,-11 0 1-1,-51 16 0 1,-30 13 0-16,-18 1-1 16,-14-4 1-16,-6-4 0 0,-1-1 0 15,4-11-4-15,8-4 0 16,15-9-7 0</inkml:trace>
  <inkml:trace contextRef="#ctx0" brushRef="#br0" timeOffset="41574.85">6559 7922 35 0,'0'21'17'0,"15"40"-22"16,-9-35 29-16,6 11-26 15,-3 19 0-15,-3-1-2 16,-6-2 0-16,-9-3 4 16,0-5 0-16,0-13-6 15,-3-11 1-15,0-10-3 0,-6-24 1 16</inkml:trace>
  <inkml:trace contextRef="#ctx0" brushRef="#br0" timeOffset="41724.96">6806 7501 59 0,'54'-37'29'0,"50"24"-56"0,-77 13 65 0,-3 8-63 16,-7 7 1-16</inkml:trace>
  <inkml:trace contextRef="#ctx0" brushRef="#br0" timeOffset="41903.7">6577 7937 48 0,'-18'-10'24'0,"45"15"-31"0,-12-5 48 0,12 0-47 16,8-2 1-16,7 2-18 15,9 2 0-15,-7-2 24 16,-8-8 0-16</inkml:trace>
  <inkml:trace contextRef="#ctx0" brushRef="#br0" timeOffset="42131.46">6541 8432 47 0,'-18'6'23'0,"24"-1"-33"0,-3-3 46 16,3-2-40-16,12 3 1 0,0-6-11 15,6-2 0 1</inkml:trace>
  <inkml:trace contextRef="#ctx0" brushRef="#br0" timeOffset="42502.14">7446 7766 41 0,'-42'0'20'0,"-47"66"-23"16,62-48 25-16,-11 11-25 16,-10 6 0-16,-9-4 0 15,4 4 0-15,2-1 5 16,7-5 0-16,11-5-3 16,12-3 1-16,18-5 2 15,15-5 0-15,9-6 0 0,18-2 0 16,8-6-2-16,-5-5 1 15,0 0-2-15,-7 0 1 16,-2 3-1-16,-12 0 0 16,-6 5-1-16,-6 8 1 15,-9 7 0-15,-6 7 0 16,-6 12-2-16,-12 8 1 16,-12 3-3-16,1 6 1 0,-4-12-4 15,3-4 0-15,9-9-1 16,12-15 1-16</inkml:trace>
  <inkml:trace contextRef="#ctx0" brushRef="#br0" timeOffset="42685.7698">7875 7776 47 0,'0'56'23'0,"9"60"-37"15,-9-87 53-15,-6 21-44 16,-6 11 0-16,-6 0-9 16,-9-3 0-16,-12 1 11 15,-8-14 1-15</inkml:trace>
  <inkml:trace contextRef="#ctx0" brushRef="#br0" timeOffset="42816.7">7172 8133 25 0,'3'-71'12'0,"45"-1"-2"0,-24 49 18 15,23-12-27-15,25-4 0 16,14-9 0-16,24-2 0 16,15 2-6-16,0 6 1 15,-9 5-6-15,-23-6 1 16</inkml:trace>
  <inkml:trace contextRef="#ctx0" brushRef="#br0" timeOffset="44860.97">13179 6977 23 0,'-9'-16'11'0,"12"-5"-8"15,-3 13 11-15,3-3-14 16,-3 1 1-16,3-3-2 15,0-1 1-15,3-1-1 0,9-1 1 16,0 0 0-16,6-3 0 16,14 6-1-16,13 5 1 15,2 3 0-15,19 0 1 32,59-1 0-32,-21 4 1 15,-9-1 0-15,-11-2 0 16,-19 2-1-16,-11 0 0 15,-16 1 0-15,-11 2 0 0,-21 0-1 16,-21 2 0-16,-15 1-1 16,-26 2 1-16,-16 3 1 15,-5-5 0-15,2-6 1 16,1 1 0-16,0-4 0 16,5 1 1-16,9 2-9 15,22-2 0-15</inkml:trace>
  <inkml:trace contextRef="#ctx0" brushRef="#br0" timeOffset="49724.78">14816 6945 10 0,'-18'6'5'0,"21"-9"-5"16,0-2 5-16,6-3-5 16,0-3 1-16,0-2 2 15,0-3 1-15,0-2-3 16,-3 2 1-16,0 2 1 16,-3 6 1-16,-6 8-1 15,-6 6 1-15,-9 12-1 0,-9 6 0 16,-6 13-1-16,-8 3 1 15,-13 10 0-15,1-2 1 16,-10 10 1-16,-8 5 0 16,-4 1-2-16,-11 5 1 15,6-14-3-15,-1-4 0 16,10-6-6-16,17-11 1 16,21-10-7-16,16-19 1 15</inkml:trace>
  <inkml:trace contextRef="#ctx0" brushRef="#br0" timeOffset="50147.47">13843 7453 23 0,'-21'29'11'0,"-18"38"-10"0,33-52 14 15,0 7-14-15,9 1 1 16,12-1 2-16,18-4 1 16,6-5-5-16,17-7 1 15,13-12 2-15,8-7 1 16,6-3-8-16,4 3 0 15,-4-6-5-15,-15-7 1 0</inkml:trace>
  <inkml:trace contextRef="#ctx0" brushRef="#br0" timeOffset="55611.76">18808 6853 8 0,'12'-32'4'0,"-1"-2"1"0,-8 26 4 15,0-3-7-15,3 0 1 16,0-2 1-16,-3 3 0 16,0 2-5-16,0 5 0 15,0 8 4-15,-3 6 0 0,0 21-1 16,-3 10 1-16,-3 14-1 15,-3 2 0-15,-8 5 1 16,-4 11 0-16,-6-5 0 16,0-5 0-16,0-6-1 15,1-3 1-15,-4-4-3 16,0-9 0-16,-3-10-8 16,9-6 1-16,7-2-2 15,5-19 1-15</inkml:trace>
  <inkml:trace contextRef="#ctx0" brushRef="#br0" timeOffset="55984.81">18382 7369 30 0,'-18'26'15'0,"0"35"-23"0,15-40 29 16,0 0-19-16,6 6 0 0,9-1 2 16,21-5 0-16,21-5-5 15,17-5 0-15,15-11 3 16,21-8 1-16,-5 0-7 16,-7-5 0-16,3-11-5 15,-9-21 0-15</inkml:trace>
  <inkml:trace contextRef="#ctx0" brushRef="#br0" timeOffset="67082.76">10193 8665 29 0,'-56'-3'14'0,"20"1"-21"0,36 2 28 0,18-3-23 16,18 1 0-16,32-6-11 15,22-8 1-15,26-5 12 16,24-14 1-16</inkml:trace>
  <inkml:trace contextRef="#ctx0" brushRef="#br0" timeOffset="75070.32">5261 8038 26 0,'9'0'13'0,"-6"-18"-10"0,-6 7 14 16,-3 3-17-16,-15 8 0 16,-5 0 1-16,-13 5 0 15,-21 6-2-15,-8 2 0 16,-3 6 1-16,2 2 0 15,10-3 0-15,-1 1 1 16,12-6-3-16,13-2 1 16,2-1-6-16,15-4 0 15,6-12 0-15,6-10 0 0</inkml:trace>
  <inkml:trace contextRef="#ctx0" brushRef="#br0" timeOffset="75369.7099">4717 7953 18 0,'-39'-8'9'0,"21"19"-17"16,9-6 16-16,0-2-10 15,0 0 0-15,-3-1 6 16,-3 1 1-16,-2 2-3 15,-4 3 0-15,0 3 2 16,0 2 1-16,0 13-1 16,-3 3 1-16,7 11-3 15,5 8 0-15,12-3-1 0,12 0 1 16,11-3-1-16,22-10 1 16,21-8-3-16,23-16 0 15,12-16-7-15,-6-24 1 16</inkml:trace>
  <inkml:trace contextRef="#ctx0" brushRef="#br0" timeOffset="88327.35">18462 8440 28 0,'42'3'14'0,"12"18"-42"16,-54-21 15-16</inkml:trace>
  <inkml:trace contextRef="#ctx0" brushRef="#br0" timeOffset="88866.4399">10348 8596 16 0,'0'-8'8'0,"30"8"-27"0,-18 0 17 0</inkml:trace>
  <inkml:trace contextRef="#ctx0" brushRef="#br0" timeOffset="89419.75">18177 8345 29 0,'3'-8'14'0,"-9"13"-49"16,-6 1 29-16</inkml:trace>
  <inkml:trace contextRef="#ctx0" brushRef="#br0" timeOffset="90170.28">10604 8459 16 0,'-12'-8'8'0,"-6"16"-11"15,13-6 16-15,-4-2-13 16,0 3 1-16,0 0-2 15,0-1 1-15,0 1-3 16,0-3 1-16,3 3-2 16,-3-6 0-16</inkml:trace>
  <inkml:trace contextRef="#ctx0" brushRef="#br0" timeOffset="96459.6">14932 7041 28 0,'-15'-16'14'0,"15"10"-16"0,0 6 15 16,6-5-16-16,6 0 0 0,9-3 0 15,9 0 1-15,11 0 4 16,16-3 1-16,11 3-2 16,19 1 0-16,5-1 2 15,18 0 0-15,0 2 0 16,6-2 1-16,3 3-2 16,1 0 0-16,-10 0-1 15,-3-1 1-15,-18-7-2 16,-14 2 1-16,-10 1-1 15,-14-1 1-15,-13 1-1 16,-8 4 1-16,-15 6-2 16,-15 0 1-16,-9 8-1 15,-21 0 1-15,-14 3 0 16,-25-3 0-16,-20 5 0 16,-12-5 1-16,-21-3 0 15,0-2 0-15,8 0 0 16,22-1 1-16,15 1-1 15,20-1 0-15,19-2-1 16,23 3 1-16,30-3-1 0,32 0 1 16,36 3-1-16,34-1 0 15,20 6-1-15,14 3 1 16,4 2-10-16,-24 0 1 16</inkml:trace>
  <inkml:trace contextRef="#ctx0" brushRef="#br0" timeOffset="115301.2">6916 6837 22 0,'0'-21'11'0,"3"-1"-7"0,-3 22 12 0,0 0-18 15,3 3 0-15,3 5 1 16,3 0 0-16,3 5 2 16,6-2 0-16,6-3-1 15,17-3 0-15,7-5 1 16,20-8 1-16,16-2-1 16,17-9 1-16,6-2 0 15,12-3 1-15,12 0-1 16,-3-2 0-16,9 2 0 15,0 8 1-15,0 0-2 16,6 3 1-16,3 8-1 16,-6 2 0-16,2 3-1 15,-5 0 1-15,3 5-1 0,-6-2 0 16,12 2-1-16,0 1 1 16,6-1 0-16,5 0 1 15,4-2-1-15,9-1 0 16,0 4 0-16,-16-4 1 15,1-2-1-15,-15 0 1 16,-18 0-1-16,-15 0 0 16,-15 0-10-16,-20 0 1 15</inkml:trace>
  <inkml:trace contextRef="#ctx0" brushRef="#br0" timeOffset="116503.87">14882 7038 21 0,'-18'-8'10'0,"18"8"-11"16,3 3 11-16,3-1-11 16,3 1 1-16,5 0-1 15,16-1 1-15,6-4 1 0,9-4 1 16,14 1 0-16,13-6 1 15,14-4 0-15,18-1 1 16,15 5-1-16,15-2 1 16,15 0-2-16,0 5 1 15,3-3-2-15,5 0 0 16,-14-2 0-16,-12 0 0 0,-18 0-1 16,-26 2 0-16,-28-2-3 15,-35 0 0-15,-36 0-6 16,-15-14 1-16</inkml:trace>
  <inkml:trace contextRef="#ctx0" brushRef="#br0" timeOffset="117179.21">18427 6810 34 0,'-51'-39'17'0,"30"28"-26"0,21 8 29 15,0 3-21-15,0 0 1 0,6 0-2 16,18 0 0-16,24-5 2 16,17 5 1-16,21 0-2 15,30 0 0-15,7 0 2 16,5 8 0-16,11-5 1 16,-11 5 0-16,-6 2 0 15,-11-2 0-15,-10 0 0 16,-24-3 0-16,-14 1-1 15,-19-4 0-15,-23 4-1 16,-24-4 0-16,-30-2 0 16,-29-8 1-16,-39 0-1 15,-39-7 1-15,-30-4 0 16,-5-10 1-16,-1 5 1 16,30 8 0-16,30 3-1 15,27 2 1-15,32 6-1 0,33-3 1 16,45 3-2-16,42 8 0 15,56-1-4-15,39 3 0 16,41 9-9-16,33-4 1 16,-3-10-1-16,-11-21 0 15</inkml:trace>
  <inkml:trace contextRef="#ctx0" brushRef="#br0" timeOffset="117750.22">15152 6924 28 0,'-11'-21'14'0,"22"-16"-5"0,4 21 14 0,18 3-23 15,18-3 1-15,26 8-1 16,39 8 1-16,21 16-5 16,24 8 0-16,0 5-5 15,-7-27 0-15</inkml:trace>
  <inkml:trace contextRef="#ctx0" brushRef="#br0" timeOffset="131410.84">10244 7985 19 0,'-9'-8'9'0,"9"11"-8"15,0-8 10-15,3-1-15 16,0-2 1-16,-3 0 0 16,0 0 0-16,-3 3 6 15,-3 0 1-15,-3 2-4 16,-6 1 1-16,0 2 2 16,-2 2 0-16,2 3-1 15,-3 1 1-15,6 2-2 16,3 2 0-16,0-2 0 0,0 3 0 15,0-1 0-15,0-2 1 16,0 3 0-16,0 7 1 16,-2 1 0-16,2 2 0 15,0 0-1-15,3 0 0 16,3-5-1-16,3 0 1 16,6 0-2-16,3 0 0 15,3 2 0-15,-1 1 0 16,4 2 0-16,0-5 0 15,6 5 0-15,-3-2 0 0,6-1 0 16,-3-2 1-16,-1 0-1 16,4 0 1-16,0-3-1 15,3-2 1-15,0-1 0 16,2-2 0-16,-2-5-1 16,0-3 1-16,-3 0-1 15,-3-5 1-15,-4-1 0 16,-2-2 1-16,-6-2-1 15,-3-6 0-15,0-3 0 16,-3-4 1-16,0-4-2 16,0-2 1-16,6-3-1 15,3-2 0-15,3-1-1 16,3 9 1-16,0 0-1 16,2 2 1-16,-5 0 0 15,-3 0 1-15,-3 0-1 16,0 8 0-16,-3 1 1 15,-3-1 0-15,-3 0-1 16,-3 3 0-16,-3 2 0 16,-3 0 1-16,0 1-2 0,-3-1 1 15,0 3 0-15,-5 0 0 16,2 3-1-16,0 0 1 16,0-1 0-16,-3 6 0 15,-6 0 0-15,0 3 0 16,-2 5-1-16,-7 3 1 15,0 7-4-15,-6 11 1 16,-5 3-8-16,5-3 0 16</inkml:trace>
  <inkml:trace contextRef="#ctx0" brushRef="#br0" timeOffset="137118.54">12896 8027 19 0,'-3'3'9'0,"3"0"-8"15,0-3 9-15,0 0-8 0,0 8 0 16,0 10 1 0,3 6 0-16,3 21-4 0,3 13 1 15,3 8 2-15,6-2 0 16,3-6-1-16,3-2 1 16,-4-11-2-16,4-8 1 15,0-6-8-15,-3-12 1 16</inkml:trace>
  <inkml:trace contextRef="#ctx0" brushRef="#br0" timeOffset="137627.3">12950 8072 22 0,'-57'0'11'0,"10"-5"-8"0,41 2 14 16,0 1-16-16,3-3 0 16,9-1 0-16,12 1 0 15,14-3-2-15,16-5 1 16,17-6 1-16,13-2 0 15,14 5-1-15,3 3 0 16,-5 5 0-16,-10 0 1 16,-15 5-1-16,-11 3 0 15,-18 8 0-15,-12 8 1 0,-24 3 0 16,-18 7 1-16,-15 11-1 16,-12 0 0-16,1 3-5 15,5-3 1-15,6 0-5 16,9-24 1-16</inkml:trace>
  <inkml:trace contextRef="#ctx0" brushRef="#br0" timeOffset="138033.43">14126 7959 25 0,'-3'10'12'0,"14"30"-14"0,-8-19 19 0,0 13-16 16,0 22 0-16,0 13 0 15,3 2 0-15,0 11-2 16,0-10 1-16,3-1-6 15,0-10 1-15,6-16-2 16,3-32 0-16</inkml:trace>
  <inkml:trace contextRef="#ctx0" brushRef="#br0" timeOffset="138348.46">14536 7900 34 0,'63'0'17'0,"14"35"-27"0,-53-17 35 16,3 17-25-1,-6 28 1-15,-12 19 1 0,-15 8 0 16,-12 8-8-16,0 0 1 0,-3-11-4 16,0-15 1-16</inkml:trace>
  <inkml:trace contextRef="#ctx0" brushRef="#br0" timeOffset="138647.75">14608 7863 43 0,'15'-23'21'0,"23"25"-31"15,-11 1 41-15,18 7-32 16,11 6 1-16,16 3-6 16,-1 7 1-16,4 1 4 0,-1 7 1 15,-3 9-3 1,-2 1 0-16,5 7 1 0,-8-4 0 16,-10-4 4-16,-11-4 0 15,-15-4 1-15,-15-1 1 16,-30-7-4-16,-30-4 1 15,-32 1-10-15,-39 3 1 16</inkml:trace>
  <inkml:trace contextRef="#ctx0" brushRef="#br0" timeOffset="138918.3298">13102 8975 38 0,'-36'-11'19'0,"48"19"-25"0,12-8 30 0,32 0-24 15,51-16 0-15,63-16 0 16,65-18 1-16,45-8-1 15,35-6 0-15,7 9 0 16,-27 5 0-16,-39 13-9 16,-39 10 0-16</inkml:trace>
  <inkml:trace contextRef="#ctx0" brushRef="#br0" timeOffset="143992.2">18605 8030 14 0,'9'0'7'0,"0"-16"1"16,-6 6 8-16,-3 4-15 16,0-2 0-16,0 3 1 0,0 0 1 15,0-3-4-15,-3 3 0 16,0-3 2-16,-6 5 1 16,0-2-2-16,-3-1 1 15,-5 4 0-15,-7 2 0 16,-6 5 0-16,-3 0 0 15,0 3 0-15,-8 3 1 16,-1-1-1-16,3-4 1 16,4 2-2-16,5 2 1 0,0 9 0 15,3-1 0-15,1 6-2 16,5 0 1-16,3 5 0 16,3 0 1-16,0 6 0 15,6 2 0-15,3 0-1 16,3 2 1-16,6-2 0 15,6-2 1-15,6-9-1 16,3 1 0-16,6-1 0 16,11-5 0-16,-2-5 0 15,0-3 0-15,3-2 0 16,5-3 0-16,4-5-1 16,3-3 1-16,-1-3 0 15,-5-5 1-15,-3 8-1 16,-4-8 1-16,1-3-1 15,-3-7 1-15,-3-3-1 16,-4-11 1-16,1-8-1 16,0-2 0-16,-3 0-1 15,-3-3 0-15,-7 2 0 0,-5 6 1 16,-9 8-2 0,-6 5 1-16,-11 6-6 0,-10 5 1 15,-12 2-7-15,-3-7 0 16</inkml:trace>
  <inkml:trace contextRef="#ctx0" brushRef="#br0" timeOffset="146712.3">3472 8070 24 0,'-17'-19'12'0,"25"9"-14"16,-8 10 12-16,0 0-11 15,0 0 1-15,-5 0 0 16,2 0 1-16,-12 2 0 16,-9 6 0-16,0 8 1 15,-12 8 0-15,-5 8 0 16,-10 15 0-16,0 6-1 15,1 8 1-15,2-11-2 16,10 1 1-16,5-4-1 16,12-4 0-16,9-6 1 15,12-3 0-15,6-13 1 16,15-10 0-16,26-11 0 16,7-13 1-16,17-3 0 15,7-21 1-15,5-8-2 16,-5-14 1-16,-4-7-1 0,-14-2 1 15,-10 1-1-15,-8 4 0 16,-9 2-1-16,-22 8 0 16,-14 11-2-16,-29 15 0 15,-22 19-7-15,-20 16 1 16,-24 13-5-16,-13 6 1 16</inkml:trace>
  <inkml:trace contextRef="#ctx0" brushRef="#br0" timeOffset="147805.47">9747 7964 28 0,'-9'-8'14'0,"3"8"-14"0,6 0 15 0,0 0-16 15,6 0 1-15,0 0 1 16,3 0 1-16,3 3-1 16,6-1 0-16,11 6 0 15,10 3 1-15,6 5 0 16,8 13 1-16,13 3-1 16,-4 10 0-16,4 11-1 15,-1-6 1-15,-11-4-1 16,-6-1 1-16,-10-8-1 15,-2-7 1-15,3-11 0 16,-1-3 0-16,4-8-4 16,3-5 1-16,2-2-10 0,1-6 1 15</inkml:trace>
  <inkml:trace contextRef="#ctx0" brushRef="#br0" timeOffset="148031.25">10652 7937 35 0,'-30'-2'17'0,"-18"28"-21"16,34-12 24-16,-10-1-20 15,-15 8 0-15,-6 5 1 16,-5 6 0-16,-10 3-4 15,-5 4 1-15,2 9-7 16,10-11 1-16</inkml:trace>
  <inkml:trace contextRef="#ctx0" brushRef="#br0" timeOffset="148782.43">9015 9168 30 0,'-6'16'15'0,"18"39"-18"16,-6-36 22-16,0 15-20 15,0-2 0-15,0 2 1 16,-1-2 0-16,1-3 1 15,-3-5 0-15,-3-3 1 16,0-8 1-16,-3-5 2 16,3-8 0-16,-3-8-1 0,-2-2 0 15,2-9-1-15,0-7 1 16,0-11-3-16,0-11 1 16,3-2-3-16,0-3 1 15,0 5-1-15,6 6 0 16,2 0-1-16,7 2 1 15,9 0 0-15,12 1 0 16,6 7-1-16,2 5 0 0,1 12 0 16,-3 7 1-16,-4 8 0 15,-11 8 0-15,-12 5 0 16,-15 0 0-16,-6 8 1 16,-15 6 1-16,-15 4 0 15,-8 12 0 1,2-1-8-16,-3-2 0 0,1-11-3 15,2-19 1 1</inkml:trace>
  <inkml:trace contextRef="#ctx0" brushRef="#br0" timeOffset="149081.73">10259 9025 37 0,'6'-3'18'0,"0"59"-25"0,-6-30 33 16,0 17-27-16,0 4 1 16,0 4 0-16,3 9 1 0,0 1-5 15,-3-3 0-15,0-2-5 16,0-6 1-16</inkml:trace>
  <inkml:trace contextRef="#ctx0" brushRef="#br0" timeOffset="149310.78">10795 9102 48 0,'3'5'24'0,"26"53"-37"16,-17-34 46-16,3 8-44 16,6 7 1-16,0 1-13 0,6 0 1 15</inkml:trace>
  <inkml:trace contextRef="#ctx0" brushRef="#br0" timeOffset="149591.9199">10845 8916 39 0,'6'-29'19'0,"57"19"-27"0,-36 15 31 0,20 14-24 15,22 4 0-15,11 9 0 16,15 10 1-16,1 17 0 15,-19 2 0-15,-20-1 1 16,-28-4 0-16,-32 5 1 16,-23 0 1-16,-31-6 0 15,-29-7 0-15,-27-1-7 16,-30-4 0-16,-21-17-6 16,-9-23 1-16</inkml:trace>
  <inkml:trace contextRef="#ctx0" brushRef="#br0" timeOffset="184452.8">6241 7064 6 0,'-42'24'3'0,"21"-16"-6"0,12-8 3 16,6-3-1-16,9-2 0 15,3 0 0-15,3 0 0 16,3-1 11 0,-63-20-10-16,120 52 4 15,-49-23 1-15,4 0 0 16,3-1 0-16,6 4 0 16,8 1 1-16,1 4-6 15,12-3 1-15,5-3 0 16,1-2 1-16,11 0 0 15,3 2 1-15,13 3 0 16,-7 0 0-16,6 2 0 16,10 4 0-16,5 1-1 15,-3 1 0-15,6 0-2 16,9 3 1 0,84-11-1-1,-25 0 0-15,-8-6 1 16,-15-2 1-16,-6 0 0 15,-4 0 1-15,-14-2-1 16,-3-1 1-16,3 6-1 0,-8-6 1 16,-4 3-2-16,0-3 1 15,9-5-2-15,-3-2 1 16,-3-3-1-16,12-3 0 16,-9 0-1-16,12 0 1 15,-9-3 0-15,9 4 1 16,-6 7-1-16,-3 2 0 15,3 1 0-15,-3 2 1 16,0 1-1-16,-3-1 1 16,0 3-1-16,0 5 1 15,6 3-1-15,-3-2 1 0,6-4-1 16,3 4 0-16,3-6 0 16,6 0 0-16,2 2 1 15,1-2 1-15,3 0 0 16,-6 3 0-16,3-1-1 15,0 4 1-15,-3 2-1 16,5 0 1-16,7-3-2 16,6 3 1-16,3-6-1 15,14-2 0-15,4 0-1 16,5-2 1-16,7 2 0 16,-4 0 1-16,7 2-1 15,-4 4 0-15,13 2 0 16,-7 2 0-16,15 1 0 15,-5 2 1-15,11 3-2 0,-3-3 1 16,15 6 0-16,-5-9 0 16,14 1 0-1,-6-6 0-15,9 3 0 0,-3-13 1 16,6 0-1-16,0-6 0 16,-3 3 1-16,0-3 0 15,-11-4-1-15,-1-1 0 16,-6-3 0-16,-3-5 0 15,0-2 0-15,-5 5 0 16,-4-6 0-16,-9-4 0 16,-14-4 0-16,-7-2 1 15,-17-8-1-15,-15-3 1 0,-9 1-1 16,-15-6 1-16,-24 11-1 16,-15-3 1-16,-20 0-1 15,-16 0 1-15,-14-3-2 16,-15-2 1-16,-12-6-1 15,-24 3 1-15,-24-5-1 16,-17 10 0-16,-19-7 0 16,-23-3 1-16,-18 5-1 15,-15-5 1-15,-27-9 0 16,-12 4 0-16,-23-1 0 16,-10 9 0-16,-23 2 0 15,-24 0 0-15,-24 0-1 16,-6 8 0-16,-23-8 1 15,-10 3 0-15,-17 2-1 16,-10 3 1-16,-8 0-1 16,9 3 1-16,-12 8 0 15,2-1 0-15,4 6 0 0,3-5 0 16,-7 5 0-16,7 0 0 16,9-1 0-16,-10 9 1 15,4 3-1-15,0-3 1 16,2 5-1-16,1 8 1 15,-4-5-1-15,7 7 0 16,0 6-1-16,8 0 1 16,-214 6-2-1,102 1 1 1,41 9 0-16,27 8 1 16,26 8-2-16,1 2 1 15,3 17 1-15,5 17 0 16,7 14 0-16,5 3 1 0,7 18-1 15,17 8 0-15,39-2 1 16,27-11 0-16,50 2-6 16,34 9 1-16,37-3-6 15,40-6 0-15,35 6-3 16,33-11 1-16</inkml:trace>
  <inkml:trace contextRef="#ctx0" brushRef="#br0" timeOffset="207965.01">3972 5744 11 0,'3'0'5'0,"-3"-5"0"0,0 5 5 15,0 0-10-15,0-3 0 0,0 3 1 16,0-2 0-16,0-1-2 16,0 3 1-16,-3-3 0 15,6-2 0-15,-3 5 1 16,0-5 1-16,9 2-1 15,-6-5 1-15,6 0 1 16,3 5 0-16,3 1-1 16,6 2 1-16,-3-3-1 15,6-2 0-15,-4-3-1 16,4 0 1-16,0 0-1 16,0 3 0-16,3-3-1 15,-1 3 1-15,7-1-1 16,0 4 1-16,0-1-1 15,-7 3 0-15,-2 0 0 16,0 0 0-16,3 0 1 16,-6 3 0-16,0-3 0 15,-1 2 0-15,1-2 0 16,-3 3 1-16,0 2-1 0,0-5 1 16,0 0-2-16,2-2 0 15,-5-1 1-15,3 0 0 31,24-2-1-31,-3 2 0 16,-1-2 1-16,-5 2 0 16,0 1-1-16,-3-1 1 0,-1-2-1 15,1 2 1 1,3-2-1-16,0 2 1 0,-1 1-1 16,1-1 0-16,9 3 0 15,-10 0 1-15,4 0-1 16,3 3 0-16,-3 2 0 15,-7 0 0-15,-2-5 0 16,0 3 0-16,0 2 0 16,0-2 0-16,-1-3 0 15,4 0 0-15,-6 0 1 16,3 0 0-16,-1 2-1 16,4 1 1-16,-3-3-1 15,0 0 1-15,6 3-1 16,-1-1 0-16,4 1 0 15,0 0 0-15,-1-1 0 16,10-4 0-16,-3 2 0 16,-1-3 1-16,7 6-1 15,6-3 0-15,-4 0 0 0,1 0 0 16,-4 2 0-16,-2 1 0 16,0 0-1-16,2-1 1 15,-2 1 0-15,6 2 1 16,-4-10-2-16,4 10 1 15,-7-2 0-15,4 2 1 16,-3-2-1-16,-4-1 1 16,4 1-1-16,0-3 0 15,2 3 0-15,-2-1 1 16,0 4-1-16,-4-1 0 0,4 3-1 16,3 0 1-16,-1 0 0 15,-2 0 0-15,3-3 0 16,8 0 1-16,4 1-1 15,-4-1 1-15,10-3-1 16,2-2 0-16,-5-2 0 16,2 2 0-16,7 0 0 15,-4 0 0-15,0 5-1 16,4 6 1-16,-4-3-1 16,4 0 1-16,8-1 0 15,-5 1 1-15,-7 0-1 16,0-2 0-16,-5-1-1 15,-6 0 1-15,-7-2 0 16,-2-3 1-16,-10 3-1 16,-5-3 1-16,-6 0 0 15,-6 0 0-15,-6 0 0 16,0 0 1-16,-6-3-1 0,-4 0 0 16,1 1-1-16,-3-1 1 15,-6-5-1-15,-3 5 1 16,-5 1-1-16,-7-4 1 15,-12 4-1-15,-6-1 1 16,-8 0-1-16,-13 1 1 16,-11-1 0-16,-7 1 0 15,-5-1 0-15,-7-2 0 16,-8 2-1-16,-6-2 1 0,-6-6 0 16,-9 3 0-16,-3 0-1 15,-18-2 0-15,-3-1 0 16,-3 3 1-16,-9 5-1 15,3-2 1-15,1-3-1 16,-1 0 1-16,6-5-1 16,-9 5 1-16,3-2-2 15,3-4 1-15,-5 6 0 16,8 3 0-16,-3 5 0 16,-6 0 0-16,6 3 0 15,-6 5 0-15,-5 2 0 16,5-2 1-16,12 3-1 15,6 2 0-15,12 3-1 16,21 5 1-16,8-2-1 16,10-4 1-16,9 4-1 15,11-8 1-15,16-4-6 16,8-1 0-16,3 4-7 0,9-20 0 16</inkml:trace>
  <inkml:trace contextRef="#ctx0" brushRef="#br0" timeOffset="-171492.87">3213 7131 13 0,'-3'0'6'0,"3"5"-5"16,3-3 6-16,0 1-6 16,0 2 0-16,6 1 3 15,-6-1 0-15,12-2-4 16,-3-3 0-16,9 0 3 15,6-3 0-15,14-2 0 0,4-6 0 16,6 1-2-16,11-1 1 16,7 6-1-16,8-1 0 15,0 1-1-15,13 2 1 32,59 1-1-32,2-1 1 15,1 3-1-15,0 0 0 16,0-3 0-16,0 3 1 15,-1 0-1-15,-8-5 0 16,3-5 0-16,-6-4 1 16,-6-2 0-16,0 1 1 0,-15 1 0 15,-6 4 0-15,0-1 0 16,-6 3 0-16,-3 3-1 16,-5 0 0-16,-7 5-1 15,-6 2 1-15,-8-2-1 16,-7 0 0-16,-14-2 0 15,-7-4 1-15,-8 4-1 16,-6-4 1-16,-10 4 0 16,-5-3 0-16,-6-3 0 15,-9 0 1-15,-6 0-2 16,-6-3 1-16,-3 1-1 16,-3-1 1-16,-11 0-1 15,-4-2 0-15,-6 0 0 16,-15 2 0-16,-17 1 0 15,-10 2 0-15,-20 0 0 16,-30 3 1-16,-15 2-1 16,-17 0 1-16,-19 6 0 0,-6-3 0 15,-2 8-1-15,-7 2 1 16,-8 6-1-16,8 0 1 16,13 0-1-16,8 0 0 15,18 2 0-15,1 1 0 16,11-3 0-16,12 5 0 15,18 0 0-15,-1 3 0 16,22-11-1-16,21 0 1 16,8 1-1-16,18-1 1 15,16 3 0-15,23 0 0 0,26-8-1 16,43 0 1-16,32-6 0 16,57-2 1-16,53-8-5 15,36 0 1-15,42-2-7 16,6-9 0-16</inkml:trace>
  <inkml:trace contextRef="#ctx0" brushRef="#br0" timeOffset="-166989.66">6723 5874 3 0,'0'2'1'0,"-3"-17"0"15,3 15 2-15,-3-3-3 0,3 6 0 16,-3-3 2-16,3 0 1 15,-3 0-1-15,9 2 1 16,3 3 1-16,0 3 0 16,6 8 0-16,2 5 1 15,7 3-1-15,3 3 0 16,0 18-2-16,0-11 0 16,-4 8 0-16,-2 3 0 15,-3 11 1-15,-3-3 0 16,-3 2 0-16,-3-10 1 0,0 0-2 15,0 0 1-15,0-2 0 16,-3-9 0-16,-3 3-2 16,-3-5 0-16,-3 8-1 15,-3 2 1-15,-3 3-1 16,-3-8 1-16,0 0-1 16,3-8 1-16,0-5-1 15,0-6 1-15,3-4 0 16,0-4 0-16,3-2 0 15,0-3 0-15,0 1 0 16,0-1 0-16,0 0 0 16,0-2 0-16,0 2-1 15,0-2 1-15,0-3-1 16,0 0 1-16,0-3 1 16,1-2 1-16,-1 0-2 15,3-1 1-15,0 1-1 16,0-3 0-16,0 3 0 15,0 5 1-15,3-5-4 0,-1 5 1 16,4 2-1-16,3 4 1 16,6-4 2-16,3 3 1 15,3-2-2-15,6 0 0 16,5-1 1-16,10 1 1 16,0 0-1-16,5-3 1 15,13 0-2-15,-1 5 1 0,4 3-1 16,8 2 0-1,-2 1 0-15,5 2 0 0,10 3 0 32,2 0 0-32,6 0 0 0,1 2 0 0,5-7 0 15,3 2 1-15,-3 0-1 16,-3-5 1-16,1 0-1 16,-1-2 1-16,-6 2 0 15,4 2 0-15,-1 1-1 16,-12-3 0-16,6 2 0 15,4 1 1-15,-7-1-1 16,6 1 0-16,-5-6 0 16,11-5 0-16,3 0 0 15,-3-2 1-15,4-4 0 16,-4-2 0-16,6-2-1 16,-6 2 0-16,-5 3 0 15,-1-3 1-15,0 5-1 16,-2-5 0-16,2 5 0 0,-6 3 0 15,4 0 0-15,-4 0 0 16,-3-2 0-16,7 2 0 16,-1-8 0-16,-3 3 0 15,4-6 0-15,-7 0 0 16,0 1 0-16,1 2 1 16,-7 0-1-16,1 3 0 15,-4-1 0-15,3 4 1 16,-5-4-1-16,-1 4 1 15,4 2-1-15,2 0 0 16,1 0 0-16,5-8 1 0,0 0-1 16,7 3 0-16,2-3 0 15,-6 0 1-15,-2 2-1 16,-7-1 0-16,-6-1 0 16,-5 2 0-16,0 1 0 15,-10 2 0-15,-2-2 0 16,-7 0 0-16,-5 5 0 15,-6 0 1-15,-6 2-1 16,-7 1 0-16,-2 0 0 16,-3-1 0-16,-3 4 0 15,-3-4 0-15,-3 4 0 16,0-1 0-16,0-5 0 16,-3-3 1-16,3-2 0 15,-3-8 0-15,0-11 0 16,0-8 0-16,0-10 0 15,-3-1 0-15,0-12 0 16,-3-6 1-16,0-16-2 0,0-5 1 16,-3 0-1-16,-3 0 1 15,0 0-1-15,0-13 0 16,0 8 0-16,0 2 0 16,0 8-1-16,0 24 0 15,3 6 0-15,0 7 1 16,3 11-1-16,0 3 0 15,0 12 0 1,3 9 0-16,3-3 0 0,3 3 1 16,-3 10-1-16,3-5 0 0,-3 8 1 15,-3-5 0-15,-6 5 0 16,-6-3 0-16,-11 0-1 16,-10 0 1-16,-6 6 0 15,-17-11 0-15,-10 0 0 16,-20 0 0-16,-6 0 0 15,-7 0 0-15,-11-11 0 16,-15 6 0-16,-3 3 0 16,-6-1 0-16,-12 3 0 15,-11 0 0-15,-16 3-1 16,-12 2 1-16,1 0 0 16,-16 11 0-16,4-13 0 15,-9 5 0-15,8-3 0 16,-11 0 0-16,11 0 0 15,-8 3 0-15,0 3 0 16,-1-6 0-16,-2 11 0 0,11-5 0 16,1 10 0-16,5-8 0 15,-5 3 0-15,5 2 0 16,-5 1 0-16,0 7 0 16,5-2 0-16,4 3 0 15,8 2-5-15,0 3 0 16,1 5-11-16,-1 2 1 15</inkml:trace>
  <inkml:trace contextRef="#ctx0" brushRef="#br0" timeOffset="-155730.5799">13337 5715 19 0,'-24'-19'9'0,"3"6"-8"0,15 16 9 15,0-3-11-15,-3 0 1 16,3-5 1-16,3 2 1 15,6-8-2-15,15 1 1 0,27-6 2 16,29-3 0-16,33-4 1 16,42-1 1-16,24-8-1 15,20 0 0-15,1-13-1 16,-10 16 1-16,-14 0-2 16,-27 0 1-16,-15 5-3 15,-24 3 1-15,-21 5-8 16,-23 13 1-16,-24 3-4 15,-21-7 1-15</inkml:trace>
  <inkml:trace contextRef="#ctx0" brushRef="#br0" timeOffset="-155369.57">13536 5448 30 0,'0'-3'15'0,"-9"51"-16"0,3-30 24 0,-9 9-23 16,-14 2 1-1,-16 13 0-15,-9 6 0 0,1 10-1 32,5-2 0-32,12-6 0 0,25-5 0 0,37-8-6 15,70-11 0-15,79 1-3 16,84-27 1-1</inkml:trace>
  <inkml:trace contextRef="#ctx0" brushRef="#br0" timeOffset="-148553.47">19314 9120 21 0,'-6'-53'10'0,"18"32"-11"0,-12 21 11 15,3 8-11-15,0 8 0 16,0 18 1-16,0 14 0 16,-3 13 1-16,-3 26 1 15,0 22 2-15,-3 12 0 16,0 22 1-16,-3 8 1 15,-3 0-1-15,0 8 1 16,-6-11-4-16,-3-16 0 16,0-13-10-16,4-21 1 15,5-37-3-15,6-40 0 0</inkml:trace>
  <inkml:trace contextRef="#ctx0" brushRef="#br0" timeOffset="-147879.6">19406 9028 31 0,'42'-51'15'0,"65"27"-24"0,-66 9 30 16,16-4-22-16,17-5 1 16,16-2 0-16,2-1 0 15,-3-2 2-15,-2-2 1 16,-4 1 1-16,-12 7 0 0,-11 1 2 16,-4 4 0-16,1 2 0 15,-6 5 0-15,-7 6-2 16,-5 10 0-16,-6 22-3 15,-4 7 0-15,-11 19-1 16,-6 13 0-16,-6 22-1 16,-9 18 0-16,-3 2 0 15,6 8 1-15,6 9 1 16,6-6 0 0,12-3 0-16,18 1 1 0,17 4 1 15,10 1 0-15,8-16-1 16,12-6 1-16,4 6-2 15,-10-8 1-15,-15-13-2 16,-11-3 1-16,-24-19-1 16,-18-10 0-16,-42-2-1 15,-45-1 1-15,-53 3 0 0,-44-6 1 16,-46 9-1 0,-11-8 1-16,12-6-6 0,23-2 1 15,25-11-11-15,41-32 1 16</inkml:trace>
  <inkml:trace contextRef="#ctx0" brushRef="#br0" timeOffset="-147368.31">19079 9745 49 0,'3'-40'24'15,"101"13"-33"-15,-57 14 36 0,37 0-32 0,38-3 0 16,35 3-5-16,13 0 0 16,9 2 9-16,-22 6 1 0,-29 2-11 31,-26 6 0-31,-34 2 2 0,-32 14 0 0</inkml:trace>
  <inkml:trace contextRef="#ctx0" brushRef="#br0" timeOffset="-147219.54">19352 10147 53 0,'48'-32'26'16,"160"-24"-44"-16,-127 35 63 0,38-8-68 15,36 3 1-15,-1-17-4 16,-8-17 0-16</inkml:trace>
  <inkml:trace contextRef="#ctx0" brushRef="#br0" timeOffset="-146452.03">21963 8218 18 0,'-6'-29'9'0,"15"8"-8"0,-3 15 8 0,6-2-9 16,3-2 0-16,-1-1 2 16,-5 3 0-16,0 0-1 15,-9 8 0-15,-9 8 2 16,-14 6 0-16,-10 17 1 16,-18 14 1-16,-14 16-1 15,2-8 1-15,13 3-1 16,8-1 1-16,12 1-2 15,18-3 1-15,9-6-3 16,15-7 1-16,18-3-12 16,12-5 0-16</inkml:trace>
  <inkml:trace contextRef="#ctx0" brushRef="#br0" timeOffset="-146033.8199">22683 8390 41 0,'-30'42'20'0,"-14"67"-23"0,35-67 30 16,0 14-27-16,3 2 0 16,0 0-1-16,0-5 1 15,0-11 0-15,0-13 1 0,0-10 0 16,0-14 0-16,0-18 2 15,0-19 1-15,3-15 0 16,0-17 1-16,3 3-2 16,6-8 0-16,6-2-1 15,6-6 0-15,3 11-3 16,6 3 1-16,5 2-2 16,7 5 1-16,3 17-1 15,8-4 0-15,7 6-2 16,2 8 0-16,-5 11-3 15,-3 10 1-15,-16 5-1 16,-17 6 1-16,-24 12 1 16,-18 7 0-16,-20 9 2 15,-22 9 1-15,-11 8-1 16,3-1 0-16,11-4-3 16,15-20 0-16</inkml:trace>
  <inkml:trace contextRef="#ctx0" brushRef="#br0" timeOffset="-145613.19">23424 8223 28 0,'-6'48'14'0,"-6"31"-18"0,6-55 24 0,1 3-19 15,2 2 0-15,0 0 4 16,3 0 0-16,3-5-4 16,3-6 1-16,2-7 4 15,7-11 1-15,9-11-1 16,15-2 0-16,8-19-3 15,4-2 1-15,6-14-2 16,5-5 0-16,-8 0-3 16,-7 0 1-16,-5 11-1 15,-9 8 1-15,-9 10-2 16,-10 13 1-16,-11 17-1 16,-9 12 0-16,-8 16 0 15,-13 11 1-15,0 11-5 16,0-6 1-16,-3 9-7 0,10-15 1 15</inkml:trace>
  <inkml:trace contextRef="#ctx0" brushRef="#br0" timeOffset="-144727.26">22124 9043 30 0,'11'-45'15'0,"37"22"-19"16,-30 23 19-16,9 0-19 16,2 0 1-16,4 8-2 15,0 5 1-15,-3 5 5 16,0 9 1-16,-7 7-3 16,-2 11 0-16,-15 0 3 15,-9 3 1-15,-12-3 1 16,-9-3 1-16,-17 0-1 15,-16 1 0-15,-14-4-1 0,-16-4 1 16,-23-1-3-16,-12 3 1 16,0-10-1-16,-9-1 0 15,3 1 1-15,6-11 1 16,21-1-1-16,9-4 1 16,5-3-2-16,13-8 1 15,9 0-4-15,14-11 0 16,12-2-5-16,18-3 0 15,15-5-5-15,15 0 1 0</inkml:trace>
  <inkml:trace contextRef="#ctx0" brushRef="#br0" timeOffset="-144451.41">20888 9395 24 0,'-9'6'12'16,"-3"17"-16"-16,9-15 18 0,-2 11-14 15,2 7 1-15,3 9 4 16,5 7 0-16,7 0-4 15,6 1 1-15,9 2 2 0,12 0 0 16,2-8-10-16,7-8 0 16</inkml:trace>
  <inkml:trace contextRef="#ctx0" brushRef="#br0" timeOffset="-135809.1">16254 8737 18 0,'-12'-19'9'0,"3"14"-11"0,6 5 10 16,-6-3-8-16,-3 3 1 16,-6 3 0-16,-6 2 1 15,-2 0-1-15,-4 1 0 0,-12 4 3 16,1 6 1-16,-1 11 0 16,0 4 0-16,1 4 0 15,2 10 0-15,6 5-1 16,9 16 0-16,9 3-3 15,15-6 1-15,12-4-3 16,6-14 1-16,18-8-9 16,3-19 1-16,8-18-2 15,7-21 0-15</inkml:trace>
  <inkml:trace contextRef="#ctx0" brushRef="#br0" timeOffset="-135417.46">16581 8977 29 0,'-3'59'14'0,"12"105"-7"15,-6-117 26-15,0 9-32 16,3 7 0-16,0 1 1 16,0-6 1-16,-3-10-3 15,-6-19 0-15,-9-21 3 0,-3-19 0 16,-3-18-1-16,0-11 1 15,-2-13-1-15,2-18 0 16,6-3-2-16,9 2 0 16,6 1-2-16,6 5 0 15,0 5-1-15,9 0 0 16,11 8-1-16,13 3 1 16,6 10 0-16,11 3 0 0,1 11 0 15,11 7 1-15,4 14 0 16,-7 10 1-16,-14 8 1 15,-19 6 1-15,-17 5 0 16,-27 10 1-16,-18-2-1 16,-26 5 1-16,-16 3-4 15,-17-1 0-15,12-7-8 16,11-5 0-16</inkml:trace>
  <inkml:trace contextRef="#ctx0" brushRef="#br0" timeOffset="-134967.16">17537 8845 27 0,'-21'21'13'0,"-6"37"-7"16,21-47 17-16,3 7-24 0,0 6 1 16,3 3 0-16,3 2 1 15,3-5-1-15,3-6 1 16,0-7 1-16,3-6 0 16,3-2 1-16,3-9 1 15,2-7-1-15,4-8 0 16,0 0 0-16,3-14 1 0,3 1-4 15,5-8 1-15,1 5-2 16,-3 0 1-16,-6 2-2 16,-4 6 1-16,-2 8-1 15,-3 5 1-15,-6 13 1 16,-6 9 1-16,-3 12 0 16,-3 9 1-16,-3 7 0 15,0 14 1-15,3 13-1 16,3 7 0-16,9 4-13 15,12-1 0-15,2-20-2 16,-5-25 1-16</inkml:trace>
  <inkml:trace contextRef="#ctx0" brushRef="#br0" timeOffset="-134259.71">17069 9438 17 0,'-32'-3'8'0,"-4"48"-9"0,30-29 8 16,-3 13-10-16,-6 3 0 15,0 7 4-15,0 1 1 16,-5 0 2-16,5 5 0 16,0-6 0-16,3 4 0 15,6 2 2-15,9 2 0 16,9 12-2-16,6-6 0 15,11-3-3-15,7-13 1 0,12-11-1 16,2-10 0-16,13-8-1 16,2-13 1-16,4-3-1 15,-1-3 1-15,1 1-1 16,-4 4 1-16,-5 6-5 16,2 0 0-16,1 3-5 15,-4-3 0-15</inkml:trace>
  <inkml:trace contextRef="#ctx0" brushRef="#br0" timeOffset="-133675.7">18593 9798 24 0,'15'-22'12'0,"12"6"-15"0,-18 14 18 0,0-3-16 15,0-1 1-15,-9 6-2 16,-9-5 0-16,-15 2 4 16,-24 3 0-16,-8 6 2 15,-22-4 0-15,-5 1 2 16,-6 0 0-16,3 2 1 15,11 3 0-15,10 5-4 16,5 0 1-16,9 0-7 16,16 3 0-16,14-5-3 15,12-1 0-15,15-7 0 16,21 0 1-16,23-3 3 16,25-3 0-16,14 0 3 15,18 1 1-15,-6 4 0 16,-5 12 1-16,-19-1 0 15,-17 8 0-15,-28 8-1 16,-26 3 1-16,-32 10-1 0,-22 11 0 16,-30 0-10-16,-17 5 1 15,12-26-2-15,11-32 0 16</inkml:trace>
  <inkml:trace contextRef="#ctx0" brushRef="#br0" timeOffset="-127205.91">22761 9009 20 0,'-12'11'10'0,"-6"31"0"15,12-26 11-15,3 16-20 16,3 10 0-16,6 6 0 0,6 2 1 15,3-10-7 1,2-6 1-16,4-5-4 0,3-5 1 16</inkml:trace>
  <inkml:trace contextRef="#ctx0" brushRef="#br0" timeOffset="-126636.65">22796 8956 20 0,'-6'-13'10'0,"6"-3"-6"0,3 8 13 0,0 0-16 16,3-2 0-16,9-4 0 16,12 1 0-16,12-3-2 15,8 0 1-15,16-2 1 16,2 5 1-16,7 5-2 16,-4 2 1-16,-5 1 2 15,-4 5 0-15,-2 0 0 16,-7 5 1-16,-5 3 0 15,-6 3 1-15,-7 2-1 16,-5 3 0-16,-6 5-1 16,-3 0 0-16,-6-5-1 15,-3-3 1-15,0-2-1 16,0-3 1-16,2 0-1 0,4-3 0 16,3 0 0-16,12 3 1 15,6 3-2-15,-4 2 0 16,4 3-1-16,3 5 1 15,0 0-1-15,-4-2 0 16,-5 5 0-16,-12 2 0 0,-18-2 0 16,-15 5 1-16,-33 0 0 15,-26-5 1-15,-24 0-2 16,-27-3 0-16,-21 0-11 16,-15-5 1-16,-12 0-5 15,10-5 0-15</inkml:trace>
  <inkml:trace contextRef="#ctx0" brushRef="#br0" timeOffset="-125869.55">16230 9533 22 0,'-3'-29'11'0,"-3"13"-6"0,3 13 10 16,0 9-15-16,-6 9 0 16,-3 15-1-16,0 15 0 15,0 18 1-15,3 3 0 0,7 8-2 16,4-5 0-16,10-3-2 16,0-10 1-16,0-14-3 15,0-10 1-15,-3-16-1 16,-3-16 1-16</inkml:trace>
  <inkml:trace contextRef="#ctx0" brushRef="#br0" timeOffset="-125508.81">16325 9438 41 0,'-3'-14'20'0,"36"-9"-31"16,-18 17 47-16,9-2-36 15,-1 3 0-15,4-3-2 16,0 6 0-16,9-1 1 16,-6 3 0-16,-1 0-1 15,1 3 0-15,-3-3 0 0,0 5 1 16,-1 0 0-16,-2 3 1 16,3 0 1-16,0 0 0 15,0 0-1-15,2 2 1 16,1 6 0-16,0 5 0 15,0 3-1-15,-1 0 1 16,-8 5-1-16,-9-2 1 16,-12 4 3-16,-15 6 0 15,-20-2 0-15,-16-1 1 0,-20 3-1 16,-4 3 0-16,-11-14-13 16,-3 6 0-16,2-24-5 15,7-24 1-15</inkml:trace>
  <inkml:trace contextRef="#ctx0" brushRef="#br0" timeOffset="-121096.5">23921 8128 18 0,'-3'-26'9'0,"6"-1"-9"16,0 19 9-16,0 3-13 16,0 0 1-16,0-6 0 15,-3-5 1-15,0-8 6 16,-6 6 0-16,-6-6-2 15,-11-3 1-15,-13-2 1 16,-21-5 0-16,-17 2 0 0,-21 6 0 16,-15 2-3-1,-15 8 0-15,-18 3-1 0,-18-3 1 16,-6 11-1-16,-5-1 0 16,8 12 0-16,-3 4 0 15,15 6 0-15,7 3 1 16,17 7 1-16,11 3 0 15,16 3-1-15,21 0 0 0,17 10 0 16,13 8 1-16,11 22-1 16,18 5 0-16,21 2-2 15,18 11 1-15,21 5 0 16,14-2 0-16,13-3 2 16,17-8 0-16,15-16 0 15,24 0 1-15,15-13 0 16,30-8 1-16,12-11-1 15,17-10 0-15,7-11-2 16,8-13 1-16,-6-2-2 16,-5-17 1-16,-16-10 0 15,-14-16 0-15,-30-16 0 16,-15-18 0-16,-27 2 1 16,-29-8 0-16,-37-7 0 15,-32-3 0-15,-32 5-2 16,-46 0 0-16,-32 10-7 15,-15 9 1-15,3 18-8 16,9 19 0-16</inkml:trace>
  <inkml:trace contextRef="#ctx0" brushRef="#br0" timeOffset="-120043.37">23281 8943 10 0,'-3'-19'5'0,"15"6"-15"16,-6 11 6 0</inkml:trace>
  <inkml:trace contextRef="#ctx0" brushRef="#br0" timeOffset="-119818.39">23326 8879 25 0,'0'-10'12'0,"0"15"-13"15,0-5 26-15,0 3-26 16,3-1 1-16,0 4-1 16,0 2 1-16,3 0 0 15,-3 2 1-15,0-2-1 16,0 3 0-16,0-3 1 0,-3 0 0 16,3 2 1-16,0 1 1 15,0-1 0-15,0-2 0 16,3 0 1-16,0 0 0 15,0-3-2-15,3 1 1 16,-3 2-13-16,-1 0 0 16,-5-16-1-16,-3-29 1 15</inkml:trace>
  <inkml:trace contextRef="#ctx0" brushRef="#br0" timeOffset="-118933.43">23356 8969 25 0,'-9'-16'12'0,"9"14"-23"16,3 2 20-16,-3 2-18 16,0-2 1-16</inkml:trace>
  <inkml:trace contextRef="#ctx0" brushRef="#br0" timeOffset="-118709.3">23326 8940 25 0,'-27'0'12'0,"27"0"-5"16,0 0 25-16,0 0-31 15,-3 3 0-15,0 2-1 16,0 0 1-16,0-2-1 16,0-3 0-16,3 0 0 15,0 3 1-15,0-3-1 16,0 0 0-16,0 0 0 0,0 0 1 16,0 0-1-16,0 0 1 15,0 0 0-15,-3 0 1 16,0 2-1-16,-3 1 1 15,1-3-2-15,2 0 1 16,3 3-12-16,-3 5 1 16</inkml:trace>
  <inkml:trace contextRef="#ctx0" brushRef="#br0" timeOffset="-118243.61">23133 8993 18 0,'9'-32'9'0,"38"32"-4"0,-26 0 0 16,6 6-6-16,11-4 0 15,4 1 2-15,0-3 0 16,2 0 1-16,-5 0 1 16,-12 3 1-16,-12-1 0 15,-15 4 2-15,-18 4 0 16,-18 1-1-16,-17-1 0 16,-7 4-2-16,1-4 1 15,17-2-11-15,21 0 1 0,21-8-4 16,33-18 1-16</inkml:trace>
  <inkml:trace contextRef="#ctx0" brushRef="#br0" timeOffset="-114939.34">23320 8914 7 0,'-3'2'3'0,"9"-7"-3"16,-6 5 4-16,6 0-3 15,-3 5 0-15,3-2 0 16,0 2 1-16,6-2-3 16,-3 2 1-16,-3-2 3 15,-3 0 1-15,-3-1 0 16,-3-2 1-16,0 0 2 16,0 0 0-16,-3-2-1 15,3-1 1-15,0 0-3 16,3 3 1-16,0 0-2 15,6 0 0-15,0 3-3 16,3 0 1-16,-3-1-4 16,0 1 0-16,-3 0-6 0,-6-1 0 15</inkml:trace>
  <inkml:trace contextRef="#ctx0" brushRef="#br0" timeOffset="-114444.06">23674 9284 9 0,'12'-8'4'0,"6"24"-5"0,-12-11-5 15</inkml:trace>
  <inkml:trace contextRef="#ctx0" brushRef="#br0" timeOffset="-113648.82">23749 9454 10 0,'-3'29'5'0,"3"39"-6"0,0-41 10 0,-6 13-6 16,-6 10 1-16,-3 0-4 15,-12 14 0-15,-5-1-2 16,-7 17 0-16,-6-4 4 16,-11 6 0-16,-1-5-2 15,-11 5 1-15,-13 3 1 16,-8 2 0-16,-6-8-1 16,-12 6 1-16,-7-16-2 15,-14 0 0-15,-6-3 0 16,-5-3 0-16,-7-5 0 15,0-2 0-15,3 0 0 16,-12-3 1-16,3-6-1 16,-2 1 0-16,-4-11 0 15,-3-8 0-15,-3 0 1 0,7-10 1 16,-7-1 2-16,0-7 0 16,6-9 0-16,-5-2 1 15,-1 0-1-15,6-8 0 16,-5-5-2-16,2-8 1 15,0-8-3-15,-6-6 0 16,-2-4 1-16,-10-6 0 16,12-3 1-16,4-10 0 0,-1 8 2 15,15-1 1 1,3-2 0-16,12-5 0 0,6-8-1 16,12 3 0-16,15-1-1 15,9 11 1-15,12-8-4 16,5 6 1-16,13 5-1 15,5 2 0-15,6 6 0 16,10-3 1-16,5 5 0 16,9 8 0-16,3 6-1 15,7 5 1-15,5 5 0 16,3 5 0-16,3 0-1 16,3 6 0-16,3 5-1 15,6 3 1-15,0-3 0 16,0 10 0-16,0 6-1 15,0 3 1-15,0 5 0 16,2 7 0-16,1 6 0 16,3-2 0-16,0 10 0 0,0 0 0 15,0 0 0-15,-3-3 0 16,0 0 0-16,0-10 1 16,-9-5 0-16,-6-14 0 15,-6-10 0-15,-12-11 1 16,-9-19 0-16,-2-2 0 15,2-19-1-15,3-10 1 16,6-11-2-16,12 6 0 16,12 5-1-16,24 7 1 0,18 14-2 15,23 14 0 1,34 12-12-16,41 16 0 0,5 8-2 16,4-15 1-16</inkml:trace>
  <inkml:trace contextRef="#ctx0" brushRef="#br0" timeOffset="-103966.39">1002 6398 13 0,'-18'-27'6'0,"18"14"-5"0,3 5 6 16,-3 0-8-16,6-3 0 15,-3 1-1-15,3-3 1 16,6 2 1-16,3-2 1 16,-6 2-1-16,0 3 1 15,-4 3 1-15,-2 2 0 16,-3 6 1-16,-3 5 0 15,-11 21 0-15,5-5 0 0,-18 42-1 16,-6 13 0-16,-9 14 0 16,10-3 0-16,8-8-1 15,6-5 0-15,6-16 1 16,6-14 1-16,0-10 0 16,12-13 1-16,9-16-1 15,6-13 0-15,9-6-1 16,5-7 0-16,13-4-6 15,-3-4 0-15,5-3-5 16,1 0 0-16</inkml:trace>
  <inkml:trace contextRef="#ctx0" brushRef="#br0" timeOffset="-103634.9399">1725 6498 19 0,'-59'3'9'0,"2"29"-10"16,48-19 11-16,-15 3-10 15,4 2 0-15,-4 9-1 0,9 7 1 16,6-5 1-16,9 8 0 16,6 0 0-16,6 0 0 15,6-8 1-15,5-13 0 16,4-13 1-16,3-16 0 15,12-11 0-15,-1-18 0 16,1 2-1-16,-3-8 1 0,-7-5-2 16,-2-5 1-16,-12 3-1 15,-6 12 0-15,-9 19-3 16,-15 22 1-16,-9 20-6 16,-12 3 1-16,1 14-3 15,5-9 1-15</inkml:trace>
  <inkml:trace contextRef="#ctx0" brushRef="#br0" timeOffset="-103336.5399">2380 6297 25 0,'3'-24'12'0,"15"6"-17"16,-12 12 22-16,3 6-17 15,-3 0 0-15,-3 0 0 16,-6 8 0-16,-6 0 0 16,-12 3 0-16,-6 10 0 0,-9 8 0 15,-2 6 0 1,2-1 1-16,3 0-1 0,6 3 1 16,1-5-1-16,11-3 1 15,9-5 0-15,3-3 1 16,12 0-1-16,15-5 1 15,2-2-2-15,10-7 1 16,6-4-8-16,14-3 1 16</inkml:trace>
  <inkml:trace contextRef="#ctx0" brushRef="#br0" timeOffset="-103167.37">2812 5982 16 0,'-12'37'8'0,"3"43"-4"16,9-57 5-16,0 20-8 16,0 20 0-16,9 6-1 15,0-5 1-15,3-9-6 16,-1-10 0-16</inkml:trace>
  <inkml:trace contextRef="#ctx0" brushRef="#br0" timeOffset="-102972.48">3085 5958 26 0,'-14'8'13'0,"-10"80"-17"0,6-62 22 16,-18 19-19 0,-5 29 1-16,-1 6 0 0,15-12 0 15,18-9 0-15,27-20 1 16,21-4-3-16,32-17 1 15,12-15-5-15,10-19 0 16</inkml:trace>
  <inkml:trace contextRef="#ctx0" brushRef="#br0" timeOffset="-102659.85">1541 7313 39 0,'318'-138'19'0,"129"33"-30"16,-328 76 37-16,29-3-44 0,-2-11 0 16</inkml:trace>
  <inkml:trace contextRef="#ctx0" brushRef="#br0" timeOffset="-94551.07">13873 6152 21 0,'-15'-27'10'0,"6"-7"-9"0,9 23 11 15,-3-2-13-15,-3 0 0 16,-6-3 0-16,-3 0 0 15,-6-3 1-15,-3 1 1 16,-11 5-1-16,-7-3 0 16,-12 3 0-16,-5 7 1 15,-7 6-1-15,7 11 1 16,-1-3 0 0,1 5 0-16,2 3-1 0,7 8 1 15,2-1-1-15,0 1 1 16,1 8 0-16,-1 8 0 0,3 13-1 15,4 10 1-15,8 1-1 16,6-1 0-16,3-10 0 16,7-3 1-16,5 3-1 15,12-5 0-15,9-3 0 16,14 2 1-16,13 6 0 16,6 0 0-16,11-2-1 15,10-12 1-15,8-4 0 16,4-6 0-16,-1-5 0 15,7-6 0 1,58-10 0 0,-11 0 1-16,-11-8 0 15,-13-5 0-15,-12-9 0 16,-6-4 1-16,-11-16-1 16,-10-6 1-16,-5-10-1 0,-13-6 0 15,-5-13 1-15,-6-15 0 16,-9-6 0-16,-4 10 1 15,-11-7-1-15,-9 5 0 16,-12-3-2-16,-26 6 1 16,-19 15-5-16,-20 17 0 15,-37 18-10-15,-17 13 0 16</inkml:trace>
  <inkml:trace contextRef="#ctx0" brushRef="#br0" timeOffset="-92178.9399">18998 8480 18 0,'3'-5'9'0,"12"-9"-11"0,-9 14 9 0,3 0-10 16,3 3 1-16,0 5-1 15,-3-5 1-15,0 2 3 16,2 3 1-16,-2 8-1 16,0 15 0-16,3 22 1 15,0 16 1-15,-3 16-1 16,0 34 1-16,-6 16-1 15,-3 8 1-15,-6 13-1 16,0-8 0-16,0 8-1 16,-6 11 1-16,-3-1 0 15,-5 14 1-15,-1 0-1 16,-6 3 1-16,6 7-2 16,3-15 1-16,6-16-1 15,0-6 1-15,3-26-1 16,1-10 1-16,2-33 1 15,0-12 0-15,3-22 3 0,0-10 1 16,0-17-1 0,0-1 1-16,0-14-1 0,0-8 0 15,0-6-2-15,0-4 1 16,3-4-4-16,3-1 0 16,9-1-2-16,9-5 0 15,14-3-1-15,28-3 1 16,17 6-1-16,27 0 0 15,27 8 0-15,30 2 1 16,12 1 0-16,23-1 0 0,-9 0 1 16,7-2 0-16,-13 3 0 15,-14-4 1-15,6 4-1 16,-21 4 1-16,-10 4-1 16,-20 4 1-16,-17 4-1 15,-19 2 0-15,-18-3 0 16,-17 0 1-16,-9-5 0 15,-16-10 1-15,-11-14 0 16,-9-13 1-16,-3-29-1 16,0-40 1-16,3-21-1 15,6-37 0-15,3-8-2 16,-3-21 1-16,-4 0-1 16,-5-11 0-16,-6 8 0 15,-15-10 0-15,-11 18-1 16,-10 3 1-16,-12-1-1 15,1 22 0-15,-4 6 0 16,9 12 1-16,4 22-2 16,2 23 1-16,3 24-2 0,4 22 1 15,-4 15-1-15,0 14 1 16,0 20-1-16,-5 14 1 16,-16 6 0-16,-26 4 1 15,-25 6 1-15,-34 0 0 16,-52 0-2-16,-41 5 0 15,-48-8-8-15,-6 0 1 16,33-2-4-16,39-35 0 0</inkml:trace>
  <inkml:trace contextRef="#ctx0" brushRef="#br0" timeOffset="-7071.38">3850 5702 5 0,'-26'-16'2'0,"11"16"-1"0,15 0 3 16,12 0-4-16,17-3 0 15,22-13-1-15,32-5 1 16,48-8 0-16,66-11 1 15,56 1-1-15,59 2 0 16,43 16 0-16,49 23 0 0,25 30-1 16,26 29 1-16</inkml:trace>
  <inkml:trace contextRef="#ctx0" brushRef="#br0" timeOffset="-5660.9">3207 6771 8 0,'-8'-6'4'0,"5"4"-4"0,3 4 4 0,0-2-4 15,9 6 0 1,14 15 2-1,10 0 0-15,12-5-1 16,-1-6 0-16,10-2 1 16,8-2 1-16,7 2-1 15,5-3 1-15,10-8-1 16,-1 1 0-16,12-4-1 16,-2 4 0-16,8 2 0 15,-6-6 1-15,15 6-1 16,0 6 1-16,9 4-1 15,0 1 0-15,12-3 0 16,3 8 0-16,-15-6-1 16,9-2 0-16,-6 0 0 15,6 3 1-15,-9-3-1 0,6-3 1 16,-8 3 0-16,-1 2 0 16,-3-4 0-16,-3-1 0 15,0 0 0-15,3 1 0 16,0-4-1-16,3-2 1 15,3 0-1-15,0 0 1 16,3-2-1-16,1-1 1 0,5 3-1 16,2 3 0 15,64 5 1-31,-18-8 1 0,-19-3-1 16,-11-5 0-16,-3 3 1 15,-12-6 0-15,0 1 0 16,0-1 0-16,0 3-1 15,-9-3 0-15,3 6 0 16,0 0 1-16,-3 2-2 16,-3-2 1-16,6-6-1 15,-6 3 0-15,3-5 1 16,-30 3 0-16,51-12-1 16,-6 4 0-16,3 5 1 15,15 2 0-15,-3 11-1 16,-3 5 1-16,5 3-1 15,4 6 1-15,-3-4-1 16,0 1 1-16,-3 2-1 0,-7 0 0 16,-2-2 1-16,-12 5 0 15,-3-6-6-15,-15 3 1 16,-11 3-7-16,-19-21 1 16</inkml:trace>
  <inkml:trace contextRef="#ctx0" brushRef="#br0" timeOffset="-389.75">2517 9509 22 0,'-12'-21'11'0,"3"5"-9"0,9 13 11 15,0 1-14-15,0 2 0 0,0 5-1 16,0 6 1-16,6 7 1 15,6 19 1-15,-3 13-1 16,0 14 0-16,6 7 1 16,-6 11 0-16,3 0 0 15,2-7 0-15,-5-7 0 16,-6-15 1-16,0-13-3 16,-3-14 0-16,-6-4-5 15,-17-20 1-15</inkml:trace>
  <inkml:trace contextRef="#ctx0" brushRef="#br0" timeOffset="-209.78">1794 9612 29 0,'-18'-26'14'0,"71"5"-18"0,-23 10 25 15,24-5-22-15,26-8 1 16,30-5-1-16,33-5 1 15,12-3-5-15,17-3 1 16,-8-2-3-16,-9 0 0 16</inkml:trace>
  <inkml:trace contextRef="#ctx0" brushRef="#br0" timeOffset="196.22">4273 9223 38 0,'0'-5'19'0,"6"71"-30"0,-6-37 38 15,0 11-27 1,0 21 0-16,-6 26 0 0,3 11 1 15,3 8-1-15,3 13 0 16,3-8-1-16,-3-16 0 16,6-42-8-1,-3-40 1-15</inkml:trace>
  <inkml:trace contextRef="#ctx0" brushRef="#br0" timeOffset="359.9899">4148 9059 37 0,'60'-34'18'0,"80"0"-23"0,-99 28 28 0,28 4-24 16,17-1 0-16,0-5-17 15,7 5 1-15</inkml:trace>
  <inkml:trace contextRef="#ctx0" brushRef="#br0" timeOffset="558.71">4237 9514 52 0,'-20'-2'26'0,"49"-11"-44"0,-2 7 48 15,15-7-32-15,26 2 1 16,22 3-17-16,11-5 0 16,0-11 17-16,-15-13 0 15</inkml:trace>
  <inkml:trace contextRef="#ctx0" brushRef="#br0" timeOffset="873.67">3883 8604 30 0,'0'61'15'0,"-59"172"-16"15,23-162 26-15,-33 112-25 0,-23 50 1 16,-12 34 0-16,-12 21 0 16,9-26-6-16,12-37 1 15,2-32-5-15,7-60 1 16</inkml:trace>
  <inkml:trace contextRef="#ctx0" brushRef="#br0" timeOffset="72559.51">12646 12909 17 0,'-36'-24'8'0,"28"22"-8"0,5 2 9 0,0 2-12 16,0-2 0-16,0 0-1 15,0 0 1-15,0 0 6 16,0 0 0-16,0 0-2 16,3-2 1-16,0-1 0 15,-3 3 1-15,3 3 0 16,0 2 0-16,3 3-1 15,3 5 0-15,0 3-2 16,0-3 0-16,8 0 1 16,4 1 0-16,6-6 0 15,3-3 0-15,9-3 0 16,-1-2 0-16,7-2 0 16,9-6 0-16,-1 3 1 15,4-1 1-15,2 1-2 16,4-3 1-16,8 3-2 15,4-1 1-15,2 6 0 0,7 0 1 16,-1-2-1-16,9-6 0 16,12 5 0-16,-2-2 0 15,2 0 1-15,6-3 1 16,9 5-2-16,-6 0 0 16,0-2 0-16,-2-3 0 15,8-2-1-15,-9-1 0 16,9-2 0-16,0-3 1 0,6 3-1 15,-6 5 1-15,3-3 0 16,6-2 0-16,-3 8 0 16,-6 5 0-16,-3-3-1 15,-5 3 1-15,-1 3 0 16,-3-1 0-16,-3 1-1 16,-9 2 0-16,1-5 0 15,2 0 0-15,-6 3 0 16,-5-3 1-16,-4 0-1 15,-6-3 1-15,-8-5-1 16,-7 3 0-16,-5 0 0 16,-6-1 1-16,-4 1-1 15,-8 2 0-15,-3 1 0 16,-4 2 0-16,-2 2-1 16,-3 1 1-16,-6 0-1 15,-6 2 1-15,-6 0 0 16,-9-2 0-16,-6 0 1 0,-12-1 0 15,-6-2-1-15,-9 0 1 16,-14-2 0-16,-10-4 0 16,-26-2-2-16,-6 3 1 15,-9-3-1-15,-13 0 1 16,-5 0-1-16,-9 6 1 16,3-1-1-16,-18 0 0 15,-5 3 1-15,-4 0 0 16,-9 3-1-16,-6-3 1 15,-20 0-1-15,-4 0 1 16,-14 0-1-16,0 3 0 0,-10 2 0 16,7 3 0-16,17 0 0 15,7 2 1-15,14 6-1 16,12 3 0-16,10-3 1 16,17-3 0-16,0 5 0 15,21-2 0-15,11 3 0 16,10-3 0-16,12 0 0 15,8-3 1-15,16-3-1 16,11-4 1-16,15 2-1 16,21-6 0-16,24 4 0 15,30-9 0-15,38-5 0 16,45 3 1-16,45-6-2 16,38 6 1-16,42 5 0 15,33 5 1-15,23 3 0 16,4 3 1-16,11 7-1 15,-8-5 1-15,-10 3-1 0,-26-5 1 16,-33-6-7 0,-30-8 1-16,-38-4-7 0,-33-41 0 15</inkml:trace>
  <inkml:trace contextRef="#ctx0" brushRef="#br0" timeOffset="78173.7">5330 14494 19 0,'-9'-13'9'0,"-9"-3"-4"0,12 8 10 0,-3 0-15 16,0 0 0-16,0 3 0 15,-9 5 1-15,6 5-1 16,1 13 1-16,2 12-1 16,0 20 1-16,6 27-1 15,0 15 0-15,3 6 0 16,-3 0 1-16,3-3-1 15,0-2 1 1,-12-9-8 0,-9-39 1-16</inkml:trace>
  <inkml:trace contextRef="#ctx0" brushRef="#br0" timeOffset="79359.34">5208 14454 29 0,'-30'-16'14'0,"18"0"-21"0,12 11 22 15,6 2-17 1,3-2 0-16,6 0 0 0,3 0 0 16,11 2 4-1,-2 0 1-15,12 3-1 0,15 6 0 16,17 4 2-16,18 6 0 16,12 3 0-16,16 2 0 15,14-3-2-15,8 1 1 16,4-6-2-16,3-5 1 15,6-3-1-15,-12 1 0 16,-9-4 1-16,-9-2 0 0,-18-2 1 16,-9 2 0-16,-8-3 0 15,-10 0 1 1,-12-2-1-16,-8 2 0 0,-9-2 0 16,-10-3 0-16,-2 0-1 15,-3-2 1-15,-6-6-1 16,-1 0 0-16,-5 3 0 15,-3-1 0-15,-3 4-2 16,0 12 1-16,0 9-2 16,-3 13 1-16,-3 5-1 15,-3 19 1-15,-6 23-2 16,0 6 1-16,-3 5 0 16,3-3 1-16,-3 0 0 15,3 4 1-15,0 4-1 16,3-10 1-16,3-3-1 15,2-14 1-15,1 1-1 0,-3-8 1 16,0-8 0-16,3-5 0 16,0-11 0-16,3-8 1 15,3-5 0-15,-3-8 1 16,0-8 0-16,0-5 0 31,-12-3-1-31,-3-8 0 16,-6 0-2-16,-3 0 1 15,-9 3-2-15,-12 0 0 16,-8-1-1-16,-16 7 0 16,-11 1 0-16,-13 6 1 15,-11-2 0-15,-18 4 0 0,-15 1 0 16,-12 2 1-16,-18 0-1 16,-3-2 0-16,1 0 0 15,-4-6 1-15,15-5-1 16,6-8 0-16,3-5 1 15,18-3 0-15,18-2 1 16,18-6 0-16,5 3-1 16,7 0 1-16,11 5-1 15,10 3 1-15,14 2-2 16,3 6 0-16,9 8-4 16,3 8 1-16,1 12-11 15,-4-1 1-15</inkml:trace>
  <inkml:trace contextRef="#ctx0" brushRef="#br0" timeOffset="80381.34">6184 14616 41 0,'-36'-22'20'0,"4"4"-20"16,20 21 21-16,-15 2-24 16,-12 13 1-16,-5 11-3 15,-13 6 0-15,-6 7 6 0,7-2 1 16,8-3-4-16,10 0 0 16,8-8 0-16,12-2 1 15,12-4 2-15,15-2 0 16,15-2-1-16,14-6 1 15,13-5-1-15,6-3 1 16,-1-2 0-16,1 0 0 16,-16-1-1-16,-8 4 1 0,-18 2-1 15,-15 8 1-15,-24-3-1 16,-17 13 1-16,-16 9-4 16,-11 2 1-16,-1 2-5 15,-5 1 0-15,11-8-2 16,16-16 0-16</inkml:trace>
  <inkml:trace contextRef="#ctx0" brushRef="#br0" timeOffset="80876.68">6568 14594 25 0,'-6'0'12'0,"6"0"-32"0,0 0 23 16,0 3-4-16,0 2 0 0,-6 6 8 15,-6 7 0-15,-6 9-4 16,-5 10 1-16,-1 8 3 15,3 5 0-15,9 0 2 16,12-2 0-16,12-11-4 16,9-5 0-16,6-6-3 15,8-7 0-15,10-6-1 16,0-2 1-16,5-9-3 16,7-10 1-16,5 0-6 15,-2-5 0-15,11-3-5 16,-17-10 0-16</inkml:trace>
  <inkml:trace contextRef="#ctx0" brushRef="#br0" timeOffset="84164.28">9536 14264 42 0,'-12'-32'21'0,"9"13"-33"0,3 14 21 0,-6 0-15 15,0-3 1-15,-3-3 1 16,-6-2 0-16,-9-3 9 15,-6 3 0-15,-8-3-3 16,-7 3 1-16,-5 2 3 16,5 6 0-16,6 8-1 15,1 2 0-15,5 0-3 16,0 8 0-16,0 6-3 16,6 10 1-16,1 8-1 15,8 11 0-15,3 7 0 16,6 6 1-16,6 3 0 15,12 2 1-15,9-5 1 16,3-14 0-16,8-10 2 0,19-13 1 16,18-24-1-16,17-18 1 15,21-19-1-15,9-19 0 16,0-13-2-16,-14-5 1 16,-13 8-3-16,-24 0 0 15,-17 10-4-15,-24 9 0 16,-24 7-2-16,-21 11 0 15,-27 10-6-15,-11 22 0 0,-21 13-1 16,-7 5 0-16</inkml:trace>
  <inkml:trace contextRef="#ctx0" brushRef="#br0" timeOffset="84523.9899">9318 14602 43 0,'-12'3'21'0,"9"103"-30"0,3-59 42 15,0 25-34 1,-2 18 0-16,-4 10 1 0,-6 4 0 16,-3-14 1-16,0 7 0 15,0-1-2-15,0-4 1 16,0-7-5-16,3-14 1 15,9-15-7-15,3-30 1 16</inkml:trace>
  <inkml:trace contextRef="#ctx0" brushRef="#br0" timeOffset="84810.2099">8571 15063 28 0,'69'-43'14'0,"139"-17"-8"16,-125 36 18-16,42-3-21 15,45-7 0-15,27 5 1 16,5 5 1-16,-12 11-10 0,-32 2 1 16,-36 22-5-1,-26 7 1-15</inkml:trace>
  <inkml:trace contextRef="#ctx0" brushRef="#br0" timeOffset="85185.22">9327 15706 56 0,'-29'5'28'0,"-46"69"-70"15,45-40 51-15,-20 14-10 16,-19 8 1-16,-17-1 8 15,-6 11 0-15,-4-2-8 16,13-6 0-16,18-13-3 0,17-5 1 16,24-24-4-16,12-30 0 15</inkml:trace>
  <inkml:trace contextRef="#ctx0" brushRef="#br0" timeOffset="85409.66">9098 15719 41 0,'12'29'20'16,"107"53"-30"-16,-74-61 38 0,23 6-27 15,19-1 0-15,5 3-1 16,0 3 0-16,-6-3-6 15,-14-5 1-15,-13-8-5 16,-32-27 1-16</inkml:trace>
  <inkml:trace contextRef="#ctx0" brushRef="#br0" timeOffset="86145.05">8646 14401 43 0,'-57'-10'21'0,"12"15"-34"0,25-2 39 15,-13 2-32-15,-21 8 1 0,-8 8 0 16,-19 8 0-16,-8 1 9 16,-6 7 1-16,3 5-5 15,17-2 0-15,19-3-1 16,11 0 1-1</inkml:trace>
  <inkml:trace contextRef="#ctx0" brushRef="#br0" timeOffset="86536.3">7985 14391 10 0,'-12'-6'5'0,"21"30"1"0,-9-13-11 0,-3 7 7 16,0 14 0-16,-9 5 8 16,-6 16 0-16,-3 8-8 15,-2 8 0-15,-1 2 6 16,9-2 1-16,12-11-6 15,12-8 0-15,18-10-10 16,5-32 0-16</inkml:trace>
  <inkml:trace contextRef="#ctx0" brushRef="#br0" timeOffset="92227.87">10658 14642 26 0,'-6'-21'13'0,"36"18"-13"0,-15 3 14 15,5 0-15-15,22 3 0 16,12-6 1-16,32 1 1 16,27 2-1-16,18 0 1 0,12 2-1 15,9 1 1-15,5 0-6 16,-14-1 0-16,-18-2-2 16,-29-13 1-16</inkml:trace>
  <inkml:trace contextRef="#ctx0" brushRef="#br0" timeOffset="92711.17">12298 14192 35 0,'-12'6'17'0,"27"36"-24"0,-9-29 36 0,-3 14-28 15,3 4 1-15,0-2 3 16,6-5 0-16,0-5-4 15,5-3 1-15,7-8 3 16,9-8 1-16,3-8-5 16,2-14 1-16,1-1-7 15,-6-9 1-15,-9-3-10 16,-12 4 0-16</inkml:trace>
  <inkml:trace contextRef="#ctx0" brushRef="#br0" timeOffset="92962.08">12212 14597 30 0,'-15'-5'15'0,"47"21"-18"0,-20-6 20 15,3 6-17-15,6 11 0 16,-3 4 2-16,-3 12 1 16,-3 2-3-16,-6 5 0 15,-6-2-1-15,-3-6 0 16,-3-5-6-16,-3-11 0 0</inkml:trace>
  <inkml:trace contextRef="#ctx0" brushRef="#br0" timeOffset="93263.2899">12905 14666 53 0,'-3'2'26'0,"-6"51"-43"0,3-34 51 15,-3 10-45-15,0 0 0 16,-2 3-13-16,-7-11 0 15</inkml:trace>
  <inkml:trace contextRef="#ctx0" brushRef="#br0" timeOffset="93432.36">12959 14126 53 0,'-36'3'26'0,"12"60"-70"0,21-36 49 0,6-3-15 16,3-19 1-16</inkml:trace>
  <inkml:trace contextRef="#ctx0" brushRef="#br0" timeOffset="93772.34">13361 14830 37 0,'-3'0'18'0,"65"10"-36"15,-38-10 37-15,9-2-28 16,11-11 0-16,4-3 5 0,-9-8 1 16,-7-3 11-16,-2-2 1 15,-6-2-6-15,-6 7 1 16,-6-3 4-16,-3 4 1 15,-9 1-4-15,-6 12 0 16,-15 2-5-16,-9 8 1 16,-6 2-2-16,-8 4 1 15,-13 10 1-15,1 7 0 16,8 7 1-16,9 4 1 16,9 6-1-16,10-1 1 15,11 6-2-15,12-5 1 0,9-6-6 16,8-2 1-16,4-8-10 15,9-11 0-15</inkml:trace>
  <inkml:trace contextRef="#ctx0" brushRef="#br0" timeOffset="93996.33">14114 14150 52 0,'-24'13'26'0,"0"111"-39"16,15-73 45-16,0 12-37 15,0 17 0-15,0 2-4 16,-3-6 0-16,-3-7 10 16,1-8 1-16,2-8-8 15,6-13 1-15,6-11-5 0,15-8 1 16</inkml:trace>
  <inkml:trace contextRef="#ctx0" brushRef="#br0" timeOffset="94539.06">14837 14497 43 0,'-21'-24'21'0,"6"13"-37"0,12 8 41 0,-3 3-30 15,0 6 0-15,-6 2 1 16,-5 10 1-16,-7 3 8 16,0 8 0-16,-6 11-2 15,0 3 0-15,7 4 4 16,5 3 0-16,9 1-1 16,6-6 1-16,6-11-2 0,6-5 0 15,3-13-2-15,5-16 1 16,7-26-2-16,18-25 0 31,56-86-2-31,-6 4 0 16,-8 33-2-16,-16 18 1 15,-11 13-3-15,-15 27 1 16,-13 15-1-16,-14 19 0 16,-18 22 2-16,-9 31 1 15,-15 23 1-15,-11 20 0 0,-1 10-3 16,3-3 0-1,7-5-8-15,5-16 0 0,18-32-1 16,21-23 0-16</inkml:trace>
  <inkml:trace contextRef="#ctx0" brushRef="#br0" timeOffset="94778.18">16331 13690 48 0,'-47'137'24'0,"-73"167"-42"16,76-179 50-16,-28 73-33 16,-11 38 1-16,-6-22 3 15,8-8 0-15,1-18-3 0,6-24 0 31,11-47-11-31,33-75 1 16</inkml:trace>
  <inkml:trace contextRef="#ctx0" brushRef="#br0" timeOffset="95197.28">16787 14325 55 0,'-27'-22'27'0,"-63"46"-47"16,67-16 45-16,-4 8-30 15,0 3 1-15,3 2 1 16,6-3 1-16,7-2 5 16,5 0 1-16,6 2-4 15,8 1 1-15,10 5 2 16,6-6 0-16,6 3 0 16,3 9 0-16,-4 1-3 15,-2 1 1-15,-6-3-1 16,-6 3 1-16,-6-3-2 0,-12 0 1 15,-18 0-3-15,-15 3 0 16,-11-3-1-16,-19 0 0 16,-14 0-2-16,-15 6 1 15,-1-4-6-15,10-1 0 16</inkml:trace>
  <inkml:trace contextRef="#ctx0" brushRef="#br0" timeOffset="95576.45">17263 14597 39 0,'-3'-8'19'0,"-3"-10"-25"16,3 18 34-16,-6 0-29 15,0 2 0-15,-6 4 2 16,-3-4 1-16,-3 6-1 16,1 11 1-16,-4 12 1 15,0 12 1-15,3 10 0 16,3 2 0-16,3 6-4 15,7-11 1-15,2-5-3 0,9-8 0 16,5-13-4-16,13-13 0 16,9-27-4-16,6-26 1 15,14-30-3-15,1-31 1 16</inkml:trace>
  <inkml:trace contextRef="#ctx0" brushRef="#br0" timeOffset="96264.5399">17700 14155 52 0,'-20'95'26'0,"-73"120"-32"0,69-157 54 0,1 11-46 15,5 0 0 1,24-9 5 0,9-20 1-16,8-19-10 15,4-15 1-15,0-14 4 16,-3-3 1-16,-3-7-2 15,-1-4 1-15,4 1-6 16,0 3 0-16,3-1-3 16,3 1 0-16,-4 7-2 15,4-2 0-15,3 5-1 16,3 3 1-16,-1 2 4 16,-2 3 0-16,-3 3 5 15,-3 5 1-15,-3 5 2 16,-4 3 0-16,-2-3 1 15,-3 0 0-15,-3-2 0 0,-3-6 0 16,-3-5-1-16,0-11 1 16,3-5-2-16,0-2 0 15,3 5-2-15,0 2 0 16,2 6-3-16,-5 10 0 16,-6 8-2-16,-3 11 0 15,-3 5 0-15,0 6 1 16,0-4 1-16,0-1 0 15,6-7 1-15,12-9 1 16,9-12-1-16,3-10 0 0,6-5-1 16,5-5 0-16,1 2-1 15,0 0 1-15,-4 0 0 16,-5 0 0-16,-3-2 2 16,-3-4 0-16,-3 1 0 15,-1-11 1-15,10-7 0 16,12-19 1-16,5-11-1 15,16-5 0-15,11-11-2 16,-2 11 0-16,-4 18 0 16,-8 17 1-16,-7 15 1 15,-14 24 0-15,-15 26-1 16,-18 38 0-16,-24 23-3 16,-30 48 0-16,-2 37-10 15,-19-3 1-15</inkml:trace>
  <inkml:trace contextRef="#ctx0" brushRef="#br0" timeOffset="109100.43">5645 13930 21 0,'-26'-2'10'0,"23"-1"-10"0,3 3 10 16,0 0-11-16,0 0 1 0,3-5 0 15,-3 5 0-15,0 0 0 16,0 0 0-16,0 0 0 16,5 5 0-16,1 0 0 15,6 6 1-15,3 2-1 16,3 0 1-16,15 1 0 15,-3-4 0-15,8-5 1 16,13-2 1-16,2-3-1 16,13 3 0-16,2 2-1 15,4-2 1-15,2-1-1 16,7 4 0-16,2-1-2 16,9 0 1-16,-5 0 0 15,8 3 0-15,6-2 0 16,6 7 1-16,-3-2-1 15,6-4 0-15,-2 1 1 16,11 0 0-16,-9 0-1 16,3-2 0-16,-3-1 0 15,6 0 1-15,-6-2 0 0,6-3 1 16,0 2-1-16,9-2 0 16,-5 0 1-16,5-2 0 15,0 2-1-15,0 0 1 16,-6-3-1-16,12-5 1 15,-6-2-1-15,3 2 0 16,0 0 0-16,-3 2 0 16,-12 6 0-16,-15 3 1 15,-15 2-2-15,-14 3 1 16,-19 0-1-16,-11 6 0 16,-18 4-10-16,-30-5 0 0</inkml:trace>
  <inkml:trace contextRef="#ctx0" brushRef="#br0" timeOffset="163344.22">11750 15528 28 0,'-3'-8'14'0,"18"3"-16"16,-3 3 15-16,6-6-15 15,9 8 0-15,17 0-1 16,10-3 1-16,8 3 3 16,16 3 0-16,8 2-1 15,18 0 0-15,21-2 2 16,18-1 1-16,24 1 1 0,26 0 0 15,19-1-1-15,32-2 1 16,24 0-1-16,6 3 0 16,23-8-2-16,7-6 0 15,-1-5 1-15,7-2 1 16,0-6 1-16,-13 3 0 16,-8 2 0-1,-18 3 0-15,-9 6-2 0,-18 5 1 16,-9 5-3-16,-21 5 1 15,-20-3-3-15,-22-2 1 0,-23 0 1 16,-12-2 0 0,-24-6 2-16,-23 0 0 0,-19-3 1 15,-17 3 1-15,-13 0-1 16,-14 1 1-16,-15-1-3 16,-24-3 0-16,-15 3-1 15,-29-3 0-15,-16 6-1 16,-20 0 0-16,-33 0 0 15,-21-1 0-15,-21 1 0 16,-20 2 1-16,-30 1-1 16,-16-6 1-16,-32 10-3 15,-23 1 1-15,-1 2 0 16,-15 9 1-16,1 1-1 16,2 9 0-16,6 0 1 15,-5 0 0-15,8-3 2 16,15 3 0-16,6-6-1 15,13 1 1-15,7 2-1 0,10-10 0 16,12-1-2-16,3-2 1 16,30 0-2-16,17-3 0 15,21-5 0-15,21 0 1 16,27 0-1-16,27-2 1 16,17-1 1-16,19 1 0 15,14-1-1-15,21-2 1 16,27-1-1-16,27 1 0 15,26 2 1-15,42 1 0 0,36-1 1 16,39 0 0-16,38 1 1 16,24-4 1-16,42 6 0 15,17 0 1-15,22-2 0 16,5 4 0-16,21 6 1 16,-9 0 0-16,4 0 0 15,-22-2 1-15,-2-1-1 16,-22-2 0-16,-23-1-1 15,-27-4 0-15,-18-12-1 16,-24-2 0-16,-17 1-1 16,-30-4 1-16,-33 0-1 15,-18 1 1-15,-33-1-11 16,-23-4 0-16,-34-12-7 16,-25-7 1-16</inkml:trace>
  <inkml:trace contextRef="#ctx0" brushRef="#br0" timeOffset="175534.67">10679 15952 11 0,'0'13'5'16,"6"11"1"-16,-3-16 5 0,-3 8-8 15,0 7 1-15,0 9 0 16,-3 0 1-16,0 0-6 15,0-1 0-15,0 1 5 16,0-5 1-16,-3-4-1 16,0-4 0-16,0-3 0 15,0-6 0-15,-3-4 0 16,-3-6 1-16,-3-8-2 16,-3-13 0-16,0-9-2 15,1-7 1-15,2-5-2 16,3-8 1-16,3-6-2 0,6 1 1 15,3-9-1 1,6 11 0-16,9 0-1 0,9-2 1 16,14 5-1-16,4 7 1 15,9 9-1-15,2 5 0 16,-2 5 0-16,-1 8 0 16,-5 5 1-16,-9 9 0 15,-10 12 1-15,-11 14 0 16,-12 5 1-16,-6 11 0 15,-6 0 0-15,-5-1 1 0,-7 1-1 16,3 0 1-16,3-9-1 16,-3-1 0-16,3-7-1 15,6-1 0-15,3-1-1 16,9 3 1-16,9 2-1 16,3 0 1-16,15 1 0 15,15-1 0-15,14-4 1 16,7 1 0-16,2-1-4 15,-3-1 1-15,-2 2-8 16,-15-9 1-16</inkml:trace>
  <inkml:trace contextRef="#ctx0" brushRef="#br0" timeOffset="176676.99">10896 16928 22 0,'-18'-13'11'0,"15"10"-33"16,6-5 12-16</inkml:trace>
  <inkml:trace contextRef="#ctx0" brushRef="#br0" timeOffset="177742.47">10890 16825 30 0,'-15'-19'15'0,"6"17"-19"15,6-1 31-15,3 3-28 16,0-5 1-16,-3 7 0 15,0-4 1-15,0-1 0 16,3 3 0-16,0 0 1 16,0 0 1-16,0 0-1 15,-3-3 1-15,0 3-1 0,0 0 1 16,3-2-1-16,-3 2 0 16,0-3 0-16,0 1 0 15,3-1-1-15,0-2 1 16,0 5-1-16,0-6 1 15,0 1-1-15,0 0 1 16,-3 2 0-16,3 3 0 16,-3 3 0-16,0-9 0 15,1 4 0-15,-1-1 0 0,3-2-1 16,-3 0 0-16,0 2-1 16,0 0 1-16,0 3-1 15,-3-5 1-15,0 2-1 16,0-2 0-16,0 0 1 15,0 2 0-15,0 0-1 16,0 1 1-16,0-1-1 16,3-5 0-16,0 8 0 15,0 0 0-15,0 3 0 16,0-3 1-16,0 0-1 16,0 0 1-16,0 0-1 15,0-3 1-15,0 1-1 16,0 4 1-16,0-2-1 15,3 3 1-15,0-3-1 16,0-3 0-16,0 3 0 16,0 0 0-16,0 0 0 15,0 0 0-15,0 0 0 0,0 0 0 16,0 0 0-16,3-5 0 16,-3 5 0-16,3-5 0 15,-3 5-1-15,3 5 0 16,-3 5-1-16,0 12 1 15,3 12 0-15,3 8 0 16,6 22-1-16,6 5 0 0,3-1 1 16,3-1 0-1,-4 4 1-15,1-13 0 0,-3-7 1 16,-9-9 0-16,0-8 2 16,0-10 0-16,-6-8 1 15,-9-8 1-15,-9-16-1 16,-12-16 0-16,0-16-1 15,-2-2 0-15,-4-6-3 16,3-2 1-16,3 5-2 16,7 11 0-16,2-6-2 15,6 0 0-15,9-2-1 16,9-5 1-16,9-12-1 16,11-4 1-16,19-6-1 15,6 8 1-15,8 0-1 16,7 3 0-16,-1 16 2 15,4 10 0-15,-13 6 1 16,-5 12 0-16,-10 9 1 16,-8 10 0-16,-6 3 1 15,-6 8 0-15,-9 11 0 16,-15 7 1-16,-12 6-1 16,-6 5 1-16,-15-3-1 0,-11 3 1 15,-7-5 0-15,-14 2 0 16,-4-5-1-16,7-5 0 15,2-6-1-15,10 3 0 16,11 0-2-16,15 3 1 16,18 0-3-16,15 2 1 15,24-2 0-15,21 0 0 0,26-6 0 16,24-5 1-16,12-10-6 16,9-14 1-16,-3-10-5 15,-23-24 0-15</inkml:trace>
  <inkml:trace contextRef="#ctx0" brushRef="#br0" timeOffset="178386.53">11456 15714 38 0,'-9'0'19'0,"18"-3"-27"16,-3 8 30-16,2 16-23 15,4 9 1-15,-3 1 1 16,0 12 1-16,-3-9-1 16,0 0 0-16,-6 1 1 15,3-3 1-15,-3-6 0 16,3-5 1-16,3-8 0 15,3-10 0-15,6-11-1 16,0 0 0-16,3-10-1 16,-1-6 0-16,4-3-1 15,0 4 0-15,-6 4-1 16,-3 3 0-16,-3 6-2 16,-3 2 1-16,-3 8-2 15,-3 5 1-15,0 8-7 0,0 8 1 16,0 3-5-16,3-13 0 15</inkml:trace>
  <inkml:trace contextRef="#ctx0" brushRef="#br0" timeOffset="178715.63">12084 15804 59 0,'-45'5'29'15,"3"56"-48"-15,33-37 59 0,0-1-47 16,3 1 1-16,3 0-5 16,1-6 1-16,-1-4 15 15,-3-9 1 1,0-5-6-16,3-11 0 0,3-12 3 16,6-7 1-16,11-7 0 15,10-2 1-15,3 2-4 16,0 2 1-16,0 9-4 15,-4 10 1-15,-2 8-1 16,-6 19 0-16,-6 15 2 16,-9 19 0-16,-3 0 0 15,3 8 0-15,9 3-10 16,18 10 1-16,5-19-3 16,-8-26 0-16</inkml:trace>
  <inkml:trace contextRef="#ctx0" brushRef="#br0" timeOffset="179301.2">11607 17111 41 0,'9'-6'20'0,"60"-49"-47"0,-42 34 36 15,5-9-14-15,-2-4 1 16,-6-3 6-16,-9 3 1 16,-9-3 3-16,-12 7 0 15,-9 4 0-15,-9 8 0 16,-6 12 1-16,-11 14 0 16,-10 13-3-16,-3 8 0 15,1 8-3-15,-1 6 1 16,4-1-1-16,8 3 1 0,15-3-3 15,12 6 0-15,12-14-5 16,15-4 0-16,9-12-6 16,15-15 0-16</inkml:trace>
  <inkml:trace contextRef="#ctx0" brushRef="#br0" timeOffset="179962.81">12063 16941 43 0,'3'-2'21'0,"-9"2"-29"15,0 2 39-15,-3 9-32 16,-9 13 1-16,-3 5 0 16,-3 10 1-16,1 9 0 15,5-8 0-15,3-6 1 16,3-5 1-16,6-5 0 16,3-8 1-16,3-8 0 15,3-5 0-15,3-11 0 16,3-8 0-16,3-8-3 0,6 0 1 15,2-8-1-15,4-2 0 16,3 0-3-16,-3 4 0 16,-3 1 0-16,0 3 0 15,-1 5 1-15,-5 5 0 16,-3 3-1-16,0 10 1 16,0 6-1-16,-3 7 0 15,3 9-2-15,3 2 1 0,0 0-1 16,-1 0 1-16,1-2 1 15,0-6 1-15,3-2 3 16,-3-9 1-16,3-12 1 16,0-6 1-16,3-11 0 15,2-7 1-15,4-16-3 16,3-14 0-16,3-23-3 16,2-1 1-16,4-1-2 15,0-4 0-15,-4 11 0 16,-5 13 0-16,-3 11 0 15,-6 16 1-15,-3 15 0 16,-3 19 0-16,-1 13 0 16,1 17 0-16,0 9 0 15,0 6 0-15,0-2 1 16,3 5 0-16,3 2 0 16,0-2 0-16,-1-6 1 15,-2-2 0-15,-3 5-1 16,-3-3 1-16,-6 3 0 0,-3 0 0 15,3-5-2-15,3 2 1 16,6 1-3-16,6-1 1 16,5-10-7-16,13-6 1 15,9-2-9-15,14 3 1 16,-14-11-2-16,-15-13 1 16</inkml:trace>
  <inkml:trace contextRef="#ctx0" brushRef="#br0" timeOffset="181343.3">11881 17619 42 0,'-18'47'21'0,"42"56"-37"0,-12-79 44 16,9 8-29-16,6 0 1 15,2-1 0-15,-2 1 0 16,-3-3 2-16,-3-5 0 16,-3-8 1-16,0-3 0 15,-1-2 1-15,7-9 1 16,3-7-1-16,3-11 0 15,0-10-4-15,-1-9 0 0,7-4-1 16,-6-4 0-16,0-4-2 16,-4 2 1-16,1 8-1 15,-3 10 1-15,-3 9 1 16,-3 10 1-16,0 13 2 16,-4 8 0-16,-2 6 2 15,3 7 0-15,0 3 0 16,0-7 1-16,0-1-1 15,-3 0 1-15,-3-8-1 16,-3-5 0-16,0-16-3 16,-6-16 0-16,0-10-5 15,6-11 0-15,2-13-8 16,19 0 1-16,0-6-6 16,12 6 0-16</inkml:trace>
  <inkml:trace contextRef="#ctx0" brushRef="#br0" timeOffset="181512.24">13420 17515 19 0,'-54'14'9'0,"19"-1"-27"0,32-24 9 15</inkml:trace>
  <inkml:trace contextRef="#ctx0" brushRef="#br0" timeOffset="181749.46">13090 17669 55 0,'-33'8'27'0,"21"18"-50"0,12-23 54 0,3-3-35 15,3 0 0-15,6-3-1 16,6-2 1-16,9 2 6 15,2 3 1-15,-2 0-4 16,3 3 0-16,-3 2 3 16,-1 3 1-16,-2 0 2 15,-6 0 0-15,-3-3-4 16,-3 1 1-16,-3-4-3 16,-9-2 1-16,3-10-8 15,3-6 0-15,9-5-5 16,5 0 0-16</inkml:trace>
  <inkml:trace contextRef="#ctx0" brushRef="#br0" timeOffset="181990.8">13998 17693 53 0,'-9'13'26'0,"0"8"-67"0,9-21 52 0,-3 0-23 15,-3-13 0-15</inkml:trace>
  <inkml:trace contextRef="#ctx0" brushRef="#br0" timeOffset="182144.5799">13640 16968 65 0,'-65'37'32'0,"11"42"-92"16,51-60 66-16,3 2-17 15,12-16 1-15</inkml:trace>
  <inkml:trace contextRef="#ctx0" brushRef="#br0" timeOffset="182307.14">14575 17071 67 0,'-6'29'33'0,"6"45"-55"0,-3-40 66 15,3 14-51-15,0 13 0 16,0 8-11-16,0 0 1 0,-3-9 14 16,-15 1 0-1</inkml:trace>
  <inkml:trace contextRef="#ctx0" brushRef="#br0" timeOffset="182441.04">14093 17346 48 0,'33'-40'24'0,"103"-26"-35"15,-79 56 43-15,26-9-32 16,30-2 0-16,12 2-11 16,0 9 1-16,3-1 3 15,-32-10 1-15</inkml:trace>
  <inkml:trace contextRef="#ctx0" brushRef="#br0" timeOffset="187532.09">7857 14859 23 0,'-9'8'11'0,"48"8"-32"16,-27-11 11-16</inkml:trace>
  <inkml:trace contextRef="#ctx0" brushRef="#br0" timeOffset="188584.14">13355 15817 1 0,'0'-8'0'0</inkml:trace>
  <inkml:trace contextRef="#ctx0" brushRef="#br0" timeOffset="189541.14">12515 15851 38 0,'-24'-8'19'0,"21"11"-32"0,3-3 19 15,0 0-6-15,6-3 1 16,3 1 4-16,3-6 1 16,3 2-5-16,6-2 1 15,12-5 3-15,8-3 1 16,13 0-1-16,23 1 1 0,10 1-3 16,8 4 0-16,18 4-2 15,6 4 1-15,3 4-2 16,-6 4 1-16,3 10 0 15,-3 0 0-15,-3 5-1 16,-8 5 1-16,-4-2 0 16,-6 8 1-16,-12-6-1 15,-14 1 1 1,-24 23 1 0,-28-8 0-16,-20 8 0 15,-14 1 0-15,-22-1-1 16,-9-5 1-16,-5-5-1 15,-7-1 1-15,-5 4-3 16,-1-12 0-16,-2 1 0 16,2-3 0-16,4 0 0 15,5-2 0-15,7-3-1 0,8-3 1 16,6-5 0-16,12-3 1 16,3 0-1-16,7-5 0 15,5-3 0-15,3-2 0 16,6-3-2-16,0 0 1 15,3-5-7-15,3-3 1 16,0-5-9-16,-6-3 0 16</inkml:trace>
  <inkml:trace contextRef="#ctx0" brushRef="#br0" timeOffset="189814.99">13316 16499 55 0,'-9'27'27'0,"66"31"-40"15,-31-42 47-15,7 0-39 16,9-3 0-16,2 0-11 16,4-7 0-16,0-17 13 15,-1-13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0:11:25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12512 5800 12 0,'0'-6'6'0,"0"-10"0"16,0 11 7-16,-3 0-11 15,0-3 0-15,0 3 1 16,0 2 0-16,0 3-5 15,0 0 1-15,3 3 3 16,9 2 0-16,6 0-1 16,15 3 0-16,18-3-1 0,11-2 0 15,27 0 1 1,10-1 0-16,8-4-1 16,12-1 1-16,0 0 1 0,3 1 0 15,-15-1 1-15,-3 1 0 16,-5 2-1-16,-13 5 1 15,-14 3-1-15,-16 0 1 32,-29 13-2-32,-27 0 0 15,-21 3-2-15,-29-8 1 16,-34-3 0-16,-23 3 0 0,-21-24 0 16,-12 3 0-16,3-1-2 15,12-2 0-15,6 8-7 16,18-2 0-16</inkml:trace>
  <inkml:trace contextRef="#ctx0" brushRef="#br0" timeOffset="137189.8499">4541 8498 5 0,'3'6'2'0,"3"-12"2"0,0 4 2 16,3-1-5-16,-6 3 1 15,6 0 2-15,3 0 0 16,0 0-5-16,2 0 1 15,4 3 1-15,-3-1 0 16,6-2 0-16,3 0 1 0,0 0-2 16,-1 0 0-16,4 0 0 15,6 0 0-15,-9 0 1 16,11 0 1-16,-2 0-2 16,6-2 0-16,6-1 1 15,-4-2 0-15,7 2 0 16,8-2 0-16,1 0 0 15,-12-1 0-15,5 1 0 16,7 2 0-16,-7-2-1 16,1 0 1-16,0 2-1 15,-1 0 1-15,1 3-1 16,-1 0 1-16,-2-2-1 16,0 2 0-16,2-3 1 15,4 3 0-15,-1-2-1 16,4 2 0-16,-6-3 0 15,5 0 1-15,1-2 0 16,-7 0 0-16,4 2 0 16,-1 0 0-16,-2 1-1 15,3 2 1-15,-7 2-1 0,1 1 1 16,-4 2-1-16,7 1 0 16,-3-4 0-16,-7 1 1 15,4 0-2-15,0 2 1 16,5-5 0-16,-2 5 1 15,-6 3-2-15,2 0 1 16,4-3 0-16,2 1 0 16,-5-1 0-16,-3-2 0 15,2-3 0-15,7 2 0 16,-3 1 0-16,2-3 1 0,-5 2-1 16,6 1 1-16,-1 0-1 15,1-1 1-15,-7-2-1 16,-2 0 1-16,3 3-1 15,-4-3 0-15,1 0 0 16,0 0 1-16,-4 0-1 16,-2 0 0-16,-3-3 1 15,-3 3 1-15,5 0-1 16,1-2 0-16,0-1 0 16,-3-2 0-16,2 0-1 15,-2 2 1-15,0 0-1 16,-1 1 0-16,1-1 0 15,3 3 0-15,0 0 0 16,-4 0 1-16,-2 0-1 16,3 0 0-16,3 3-1 15,-1-6 1-15,10-2 0 0,-9-1 0 16,-1 1-1-16,1 0 1 16,0-1 0-16,0 1 1 15,-1 0-1 1,1 2 0-16,0 1 0 0,-1-4 0 15,4 4 0-15,3-1 1 16,-1 3-1-16,-5-3 0 16,0 3 0-16,0-2 0 15,-1-1 0-15,1 0 0 0,-3 1 0 16,0 2 0-16,-4 0 0 16,1-3 1-1,-3 3-1-15,-3-2 1 0,0 2 0 16,5 2 0-16,-2 1-2 15,-3-1 1-15,0-2 0 16,0 0 1-16,-1-2-1 16,-2-1 1-16,-3 3-1 15,0-2 0-15,0-1 0 16,3 0 1-16,-1 1-2 16,1 2 1-16,0 0-1 15,0-3 1-15,-3 3 0 16,3 0 0-16,-4 0 0 15,1 0 0-15,-3-3 0 16,3 3 1-16,-3-2 0 16,0-1 0-16,0 3-1 15,-3-3 1-15,3 1-1 16,-1-1 1-16,1 0-1 0,0 1 0 16,0-1 0-16,0-2 1 15,0 0-1-15,0 2 1 16,0-2-1-16,-1 2 0 15,1 0 0-15,0 1 0 16,0-4 0-16,3 1 0 16,0 0 0-16,3-3 0 15,5 3-1-15,1-3 1 16,0 5 0-16,0-2 0 0,3-1 0 16,-4 4 0-16,-5 2 0 31,0 0 0-31,0 2 0 0,3 1 0 0,-1 2 0 15,-5-2 0-15,6 0 0 16,0-3 0-16,-3 0 0 16,0 0 0-16,2 2 0 15,1 1 0-15,3 2 0 16,-3-2 1-16,0 2-1 16,0 0 0-16,2-2 0 15,-8 0 1-15,0-1-1 16,0 1 0-16,-3-3 1 15,0 3 0-15,0-6 0 16,-1 3 0-16,7 3 0 16,6-3 1-16,3-3-1 15,3 3 0-15,-4 0-1 16,1 3 1-16,0-3-1 0,0 0 1 16,-4 0-1-16,-2-3 0 15,-3 3-1-15,-9 0 0 16,-12 3-9-16,-9 5 0 15,-18-22-2-15,0-9 1 16</inkml:trace>
  <inkml:trace contextRef="#ctx0" brushRef="#br0" timeOffset="141962.79">13334 8684 14 0,'-12'-11'7'0,"12"-2"-5"16,0 13 8-16,0 0-10 16,3-3 0-16,3 1 0 15,3-1 1-15,3 3-1 0,5-3 1 16,7 1 0-16,3-1 0 16,3 0 0-16,12 1 1 15,5-1 0-15,4 0 0 16,5 1 0-1,13-1 1-15,2 0 0 0,7-2 0 16,-4 0 0-16,12-3 0 16,4 0-1-16,-4-3 1 15,6 1-1-15,-2-3 1 0,11-1-1 16,3 4 1-16,15 2-2 16,6 0 1-16,9 3 0 15,12-3 0-15,17 0 0 16,-2 8 1-16,-3 0-1 15,3-3 1-15,-21 0 0 16,-9 3 0-16,-21 0-2 16,-21 3 1-16,-18 0-2 15,-14 2 0-15,-12 3-8 16,-13 3 0-16,1-4-5 16,-3-25 0-16</inkml:trace>
  <inkml:trace contextRef="#ctx0" brushRef="#br0" timeOffset="148479.55">6824 10313 7 0,'-12'-2'3'0,"15"4"-1"0,-3-2 4 16,6 0-6-16,3 0 0 16,3 0 0-16,6 0 1 15,6 3 0-15,2 2 1 16,7-2 0-16,9 2 1 15,2-2-1-15,4 2 1 0,6 1 0 16,5-4 1-16,10 1-2 16,-1-1 1-16,3-2 0 15,1 3 0-15,2-3 0 16,10 3 0-16,-10-1-1 16,6 1 1-16,4 0-1 15,-7-1 1-15,7-2-1 16,2 3 0-16,-9 0-1 15,1-1 1-15,-1-4 0 16,-6-1 0-16,4 0 0 16,-7 1 0-16,1 2-1 15,-1 2 0-15,1-2 0 16,-1 3 0-16,1-3-1 16,-1 3 1-16,1-3-1 15,-1 2 1-15,-2-2-1 16,-4 0 1-16,4 0-1 15,-7 0 0-15,-2 0 1 16,5 3 0-16,1-3-1 16,-4-3 1-16,1 3-1 0,5 0 1 15,1 0-1-15,-4 0 1 16,10 0-1-16,2-2 1 16,0 2-1-16,7-8 0 15,2 0 1-15,3 2 1 16,1-4 0-16,-4 2 0 15,0 0 0-15,4-3 0 16,-4 1 0-16,0 2 0 16,-2 0-2-16,-1 0 1 0,9 0-1 15,-8 3 1-15,-4 0-1 16,1-1 0-16,-4 1 0 16,-2 2 1-16,-4 3-1 15,0-5 0-15,-5 0 0 16,-4-1 0-16,1 1 0 15,-3-3 1-15,2 3-2 16,-5 2 1-16,-7 1 0 16,-2 2 0-16,0 2 0 15,-4 1 0-15,1-3 0 16,-3 0 0-16,-4-3 0 16,4 3 0-16,0-2 0 15,-1-1 0-15,1 0 0 16,0 1 1-16,-3-1-1 15,-1-2 0-15,-2-1 0 16,0 4 0-16,-1-1 0 16,1-2 1-16,0 2-1 15,0 1 1-15,-4-4-1 0,4 4 0 16,0-1 0-16,0 3 0 16,2 0 0-16,-2 0 0 15,-3-3 0-15,-3 3 0 16,-3 3 0-16,-4 0 1 15,1-3-1-15,3 2 0 16,0 1 0-16,6-3 1 16,2 0-1-16,-5 0 1 15,3-3-1-15,0 1 1 0,2 2-1 16,4-6 0-16,0 6 0 16,3-2 0-16,-4-1 0 15,1 3 0-15,0 0 0 16,2 3 1-16,7-3-1 15,-3 0 0-15,2 0 0 16,4 2 1-16,3-2-2 16,-1 0 1-16,-2 0 0 15,2 0 0-15,7 0 0 16,0 0 1-16,-1 0-2 16,4 0 1-16,2 0 0 15,-2 3 1-15,-1 5-1 16,1 0 0-16,5-3-1 15,-5 0 1-15,2-2 0 16,7 2 0-16,-1 1 0 16,1-4 1-16,2 4-1 15,0-4 0-15,1 1 0 16,2-3 0-16,-2 3 0 0,-7-1 0 16,4 3 0-16,-4-2 0 15,1-3 0-15,-1-3 0 16,4 3-1-16,2 0 1 15,-5 0 0-15,5 0 0 16,0 0 0-16,-2 0 0 16,-1 0 0-16,1 3 0 0,-1 0 0 15,-5-1 0 1,2-2 0-16,1 0 0 0,-4-2 0 16,4-1 0-16,5 3 0 15,7 0 0-15,-4 0 0 16,9 0 0-16,10 3 0 15,8 2 1-15,3 0-1 16,6 3 1-16,6 0 0 16,0 3 1-16,-3 2-1 15,-2-8 0-15,-7 1-2 16,-6-4 1-16,-9-2-10 16,-14 3 0-16,-7-3-6 15,-5-24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19:36:00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4720 4739 16 0,'-12'-3'8'0,"3"3"-12"0,9 0 9 16,0 0-3-16,0 3 0 16,0-3 0-16,-6 0 1 15,3 0-4-15,3 0 1 0,-3 0 2 16,3-3 1-16,0 3-1 16,0 0 0-16,0 0-1 15,3 0 1-15,0 0-1 16,3 3 1-16,3 2-2 15,0-2 1-15,0-3 0 16,2 0 0-16,10 2 0 16,-3-2 1-16,9-5-2 15,-3-3 1-15,3 3-1 16,-1 2 1-16,4-5 0 16,3 3 1-16,3 0-2 15,-1-1 1-15,1 4-1 16,9-1 1-16,-4 3 0 15,10-3 0-15,-9-2-1 16,8-3 0-16,1 0 1 16,5-8 0-16,4 6-1 15,8-1 1-15,-5-10 0 16,-1 5 0-16,7 0-1 16,-4-5 1-16,4 3 0 0,-7 4 0 15,7-2-1-15,-1-2 1 16,-5 2 0-16,2 0 1 15,4 6-1-15,-1-1 1 16,1 0-2-16,-1 3 1 16,0 1-1-16,-5-1 1 15,-1 0-1-15,1 2 0 16,0 1 0-16,-1 2 0 16,-8 3 0-16,-1 0 0 15,1 0 0-15,-4 0 0 0,-2 0 0 16,3 3 0-16,-1 0-1 15,7-1 1-15,-4 1 0 16,1 0 0-16,2 2 0 16,1-5 0-16,-3 3-1 15,-1-3 1-15,4 8-1 16,-4-1 1-16,4 4 0 16,-7 0 0-16,7 2-1 15,3-3 1-15,-4 1 0 16,1 0 0-16,5-1 0 15,1 3 0-15,-4-5 0 16,4 0 0-16,-4 0 0 16,-2 3 1-16,-4-3-1 15,-2-6 1-15,-6 1-1 16,-4-3 0-16,-2 0 1 0,-6 0 0 16,11 5-1-1,-2-5 0-15,0 0-1 0,-1 3 1 16,1 2 0-16,-9-2 0 15,3 2 0-15,-7-5 1 16,-8 0-1-16,0 0 1 16,-9-5 0-16,-3 2 0 15,-9 3 0-15,0-8 1 16,-6-2-2-16,-6 2 1 16,-3 0 0-16,-6 0 0 0,-3-3-1 15,-5 3 1-15,-7-5-1 16,-6 5 1-16,-2 0-2 15,-10 8 1-15,-8 0 0 16,-4 6 0-16,-8-4 0 16,-10 6 0-16,4 0-1 15,-6 0 0-15,2 5 0 16,-8-10 1-16,0 5-1 16,-1-3 0-16,-2 0 0 15,0 3 1-15,-3 0 1 16,-1 0 0-16,1-5-1 15,-3 2 0-15,-3-5 0 16,-3 3 1-16,3 2-1 16,-1-5 1-16,1 3-2 15,-3-1 1-15,6 6 0 16,0 0 1-16,5 0-1 16,-2-5 1-16,3 2-1 0,3 6 0 15,-1-3 0-15,4-3 1 16,0 0-1-16,-4 3 0 15,7 0 0-15,-3 5 0 16,-6 1-1-16,-1-9 0 16,-2 8 1-16,6 3 0 15,-3 3-1-15,2 2 0 16,10 0 0-16,3 0 0 16,8-5 0-16,10 0 1 15,8 0-1-15,6-3 1 0,16 0 0 16,5-8 0-16,3 3 0 15,12-5 1-15,-6 0-1 16,6-3 1-16,4 0-1 16,5-6 0-16,-6 1-1 15,9 5 0-15,9-3 0 16,-1 1 1-16,10-1-1 16,6 0 1-16,9 1-1 15,-3 2 0-15,11 2 1 16,7-4 0-16,0 2 0 15,-1 0 1-15,10 0 0 16,8 0 0-16,4-3-1 16,5 1 1-16,1 2 0 15,-7-3 0-15,3 3-1 16,1-5 0-16,-4 2 0 16,1 3 1-16,2-5 0 15,-2 2 1-15,5 3-2 16,15 0 1-16,4 0-1 15,11 8 0-15,0 0 0 16,12 2 1-16,3 9-1 0,6 0 1 16,9-4-1-16,9 7 1 15,-6-7-1-15,6 1 1 16,-9-5 0-16,-3-1 0 16,-24-2-2-1,-15-2 0 1,15-12-11-16,-17-12 0 0</inkml:trace>
  <inkml:trace contextRef="#ctx0" brushRef="#br0" timeOffset="10342.8292">5360 3638 24 0,'-12'-16'12'0,"-3"-8"-16"16,6 19 13-16,-3 10-10 15,-15-5 1-15,-9 8 0 16,-11 5 1-16,-13 6 0 16,-14 7 0-16,-1 6 0 15,-8 5 0-15,0 11 0 16,5 10 1-16,1 8-1 15,3 14 1-15,5 2-1 16,7 8 0-16,17 7 1 16,6-4 1-16,21-6-1 15,18 6 1-15,15-11-1 16,18 0 1-16,27 0 1 16,14-16 0-16,18-10-3 0,27-14 1 15,15-18 0-15,12-29 0 16,12-19 0-16,-6-21 0 15,-12-8-1-15,-12-16 0 16,-30-10 2-16,-18-3 1 16,-20 2-1-16,-22-10 0 15,-35 0-7-15,-26 8 0 16,-34 8-7-16,-41 13 0 0,-45 6-3 16,-24 2 1-16</inkml:trace>
  <inkml:trace contextRef="#ctx0" brushRef="#br0" timeOffset="17578.9561">2678 6064 9 0,'-12'3'4'0,"12"-8"-5"16,0 5 5-16,0 0-4 16,3 2 1-16,3-4 0 15,3-4 0-15,5 4 0 16,-5-6 1-16,3 0 1 15,3 0 1-15,0 3 0 16,-3 2 0-16,3-2-1 16,3-1 1-16,6 1-2 15,-1 2 1-15,4-5-2 16,6 3 1-16,-9 0-1 0,3 2 1 16,5-2 0-1,-5-6 1-15,-3 6-2 0,6 0 0 16,-1 5 0-16,4-6 0 15,3 4-1-15,-3 2 0 16,2 0 0-16,4 0 1 16,0 0 0-16,5-5 1 15,1 2-1-15,0-2 1 16,2-3-1-16,4 5 1 16,-1 0-1-16,-2 1 1 15,6-4-2-15,-4 4 0 0,1-4 1 16,-1-1 0-16,1-1-1 15,6-3 1-15,-4 3 0 16,4 0 0-16,2 3 0 16,7-3 0-16,-10-3-1 15,1 3 1-15,2 0-1 16,7 1 1-16,-4-1 0 16,1 0 1-16,2 2-1 15,-2-2 0-15,-4-2 0 16,7-1 1-16,2 1-1 15,4-1 0-15,-4 6-1 16,-2 5 1-16,-4 0-1 16,-5 0 1-16,2 2-2 15,-2 9 1-15,2-3 0 16,-2 3 1-16,-3-1-1 16,2 1 0-16,-5 2 0 15,-4-5 0-15,-5-3 2 16,-3 0 1-16,-4 1-1 0,-2-4 0 15,-3 4 1-15,-3 2 0 16,-9-3 0-16,-4 3 1 16,-2-3-3-16,-6 0 1 31,-12 11-17-31,3-5 0 16</inkml:trace>
  <inkml:trace contextRef="#ctx0" brushRef="#br0" timeOffset="18330.4404">8381 5913 11 0,'-18'-21'5'0,"-3"3"-4"16,15 10 6-16,0 0-4 15,0 0 1-15,0 3 2 16,0-1 0-16,3 1-8 16,6 0 1-16,6-1 5 15,6 4 0-15,3 2-2 16,15 2 0-16,17-2 0 16,22 0 1-16,17 8-1 15,24 0 1-15,33 3 1 0,21 2 0 16,23 3 0-16,13-3 0 15,8 0-2-15,0 1 1 16,-14-12 0-16,-19 6 0 16,-20-2-3-16,-24-1 1 15,-9-2-8-15,-21 4 1 16,-23 1-5-16,-25-18 0 16</inkml:trace>
  <inkml:trace contextRef="#ctx0" brushRef="#br0" timeOffset="31723.1699">20224 6115 22 0,'-5'-38'11'0,"-1"4"-7"16,3 29 11-16,0-8-15 16,-3-3 1-16,3-3 0 15,-3 1 0-15,0 2-1 16,0-3 0-16,3 1 0 15,3 2 0 1,18 8 2-16,11 8 0 16,13 8 0-16,9 13 0 15,2 11 0-15,7 5 1 16,-1 10 0-16,1 12 1 16,-1 12-2-16,-2 14 0 15,-9-1-1-15,-10-2 0 16,-11-5 0-16,-6 16 0 15,-12-9-1-15,-3 4 0 16,-9-12 0-16,-6 4 1 16,-3-9-1-16,-3 9 1 0,3-9-1 15,0-7 1-15,0-6-1 16,-2-13 1-16,-1-8 0 16,3-3 1-16,3-10 0 15,0-3 1-15,0-5 0 16,3-5 0-16,0-3-1 15,3-6 0-15,3-2 0 16,0 3 0-16,0-3-1 16,6-3 1-16,0 1-2 15,3 2 0-15,3-3 1 16,3 3 1-16,3 3-2 16,5-1 1-16,-2 4-1 15,0-1 0-15,-3 0 1 16,-3 0 0-16,-3 1 0 15,-3-4 1-15,-6 1-1 16,0 0 1-16,-6 2 0 0,0 0 0 16,-3 3-1-16,-6 0 1 15,-3 0-2-15,-6 0 1 16,-3-3-4-16,-14 1 1 16,-10-1-14-1,-21-5 1-15</inkml:trace>
  <inkml:trace contextRef="#ctx0" brushRef="#br0" timeOffset="73146.0342">20972 6810 31 0,'0'-53'15'0,"0"-7"-9"0,0 44 15 16,0 0-21-16,0 8 0 16,0-3-1-16,3 6 1 15,17-6-2-15,22 9 0 16,41 4-4-16,42 14 0 15,39 11-3-15,33 7 0 16</inkml:trace>
  <inkml:trace contextRef="#ctx0" brushRef="#br0" timeOffset="73566.4611">21040 6416 23 0,'18'-21'11'0,"9"-8"-6"0,-18 16 18 15,0 2-19 1,0 3 1-16,-4 5-2 0,-5 11 1 15,-11 16-6-15,-19 8 0 16,-21 18 5-16,-26 22 1 16,-10 28-6-16,4 11 1 15,30 14-9-15,47 2 1 16</inkml:trace>
  <inkml:trace contextRef="#ctx0" brushRef="#br0" timeOffset="78578.4286">20486 8205 18 0,'27'-24'9'0,"77"27"-10"0,-68-3 9 16,21 5-9-16,8 13 1 15,7 11 1-15,-4 14 0 16,-5 7 2-16,-4 22 0 15,-11 15 2-15,-21 24 1 16,-22 11-1-16,-22 21 0 16,-16-9-2-16,-15-4 0 15,-14-19-10-15,-1-8 1 0,-8-31-3 16,8-48 0-16</inkml:trace>
  <inkml:trace contextRef="#ctx0" brushRef="#br0" timeOffset="79014.2553">21061 8803 55 0,'51'-40'27'0,"109"-13"-42"0,-100 42 59 15,26 1-48-15,27-1 1 16,18 3-5-16,12 3 0 16,-6-3 7-16,0 3 0 15,-15 0-6-15,-3-3 0 16,-6 0-1-16,-15-3 0 15,-5 3-2-15,-19-2 0 0</inkml:trace>
  <inkml:trace contextRef="#ctx0" brushRef="#br0" timeOffset="79405.7428">21448 8483 36 0,'-18'26'18'0,"-30"30"-20"0,31-35 35 16,-7 21-32-16,0 6 0 0,9 5 0 15,18 0 1-15,18-3-5 16,9 0 0-16,17-5-6 15,16-5 1 1</inkml:trace>
  <inkml:trace contextRef="#ctx0" brushRef="#br0" timeOffset="120330.601">6464 10311 12 0,'-9'-5'6'0,"3"2"-2"16,3 0 7-16,0 1-14 0,-3-1 0 15,0 3 0-15,0 0 1 16,-3 3 6-16,6-3 1 15,-9 0-3-15,6 0 0 16,0 0 2-16,3 2 0 16,0 1 0-16,3 2 0 15,6-2-4-15,6 2 1 16,6-8 0-16,3-2 0 16,6-3 2-16,12-2 1 15,11-6-1-15,-5 3 0 16,11-3 1-16,7-3 0 0,5 3-1 15,4 0 0-15,-1 1-3 16,1-4 0-16,5 0 0 16,6 1 1-16,4 5-1 15,-1-1 1-15,-3 7 0 16,7-1 0-16,5 0 0 16,3 0 0-16,3 0-1 15,-2 0 0-15,5-5 0 16,0-3 1-16,0 3-1 15,-3-6 1-15,6 0 0 16,4 6 1-16,-4 5 1 16,-6 0 0-16,0 3-1 15,6 5 1-15,-8 5-2 16,5 6 1-16,-12 0-1 16,12-1 1-16,-3 3-2 15,-8 1 0-15,-7-4 0 16,-3 3 0-16,-11-2 1 0,-13-6 0 15,-5 1-1-15,-10-4 1 16,-8-2-5-16,-15-2 1 16,-12-4-10-16,-18-4 1 15,-15-22-2-15,-3-18 0 16</inkml:trace>
  <inkml:trace contextRef="#ctx0" brushRef="#br0" timeOffset="178311.1816">20055 10954 21 0,'-18'-13'10'0,"18"7"-14"0,0 6 10 16,0 0-8-16,0 0 0 15,6 0 4-15,6 0 1 16,12 0-1-16,11-2 1 16,25-4 2-16,20-2 0 15,33-5 2-15,30 0 0 0,24-3-2 16,26-5 0-1,7-3-2-15,2-5 0 0,-8-3-3 16,-19 3 1-16,-17 3-8 16,-21 4 1-16,-18 7-4 15,-27 1 0-15</inkml:trace>
  <inkml:trace contextRef="#ctx0" brushRef="#br0" timeOffset="178776.4909">20355 10515 10 0,'-14'-3'5'0,"-19"24"-3"0,21-8 0 0,-6 16-3 15,-15 14 0-15,-8 7 2 16,-1 11 0-16,-3 0 2 16,4 2 1-16,8 1 3 15,9-9 0-15,15-4 0 16,15-4 1-16,24-7-5 15,23-8 1-15,43-6-10 16,47-2 1-16</inkml:trace>
  <inkml:trace contextRef="#ctx0" brushRef="#br0" timeOffset="363212.9272">16855 11867 29 0,'0'0'14'0,"0"-6"-16"0,3 4 14 15,6 2-13-15,3 5 0 16,3 3 1-1,3 5 0-15,17 14 0 0,16 12 1 32,119 96 1-32,14 5 0 15,4 1 1-15,5 4 0 0,7 14 1 16,-4 10 1-16,-5 3 1 16,-22 5 0-16,-20 17 0 15,-30 4 1-15,-39 16 0 16,-41 17 1-16,-45 17 1 15,-41 14 0-15,-34 8-5 16,-23 5 0-16,-12-8-8 16,9-18 1-16,12-24-14 15,14-42 1-15,19-59-4 16,-7-68 1-16</inkml:trace>
  <inkml:trace contextRef="#ctx0" brushRef="#br0" timeOffset="379440.9093">6851 7067 18 0,'-18'0'9'0,"-3"-11"-9"0,18 14 9 0,0-3-10 15,-3 0 0-15,3 3-2 16,3-1 0-16,3 1 5 16,6 2 0-16,6-2 0 15,9 0 0-15,6-1 0 16,2 1 0-16,16 5 1 16,9-3 0-16,-1 3-1 15,13-3 0-15,14 1-2 16,6 2 1-16,3-3-1 15,13 0 1-15,8 0-1 16,9 1 1-16,12-4-1 0,15 1 0 16,8-6 1-16,13 1 0 15,12-4 0-15,14-1 1 16,3 4 0 0,4 0 0-16,-1 3 1 0,-5 0 0 15,-4 3-1-15,-2 0 1 16,2-3-1-16,-2 2 1 15,-16-4-2-15,7 2 1 16,-4 0-2-16,1-3 1 0,-6 6 0 16,-4-1 1-16,10-2-2 15,-51 0 0-15,42 0 0 16,2-2 0-16,-14-1 1 16,-6-8 0-16,-21 6-1 15,-9-6 1-15,-12-4 1 16,-15-1 0-16,-11 0 1 15,-16 5 0-15,-11 1-1 16,-13 2 0-16,-11 2-1 16,-6 1 0-16,-12 0-2 15,-9-3 1-15,-9 5-1 16,-18 6 0 0,-75 0 0-1,-17 4 0-15,-24-1 2 16,-23-1 0-16,-25-2 0 15,-26-1 0-15,-24 1-1 0,-27 0 0 16,-21-6-3-16,-12 8 1 16,4-2-5-16,-16 7 1 15,-3 6-7-15,10-8 0 16</inkml:trace>
  <inkml:trace contextRef="#ctx0" brushRef="#br0" timeOffset="412080.18">8074 13708 19 0,'-9'0'9'0,"18"0"-7"0,-9 0 9 0,0 0-12 16,9-3 0-16,3-2-1 15,0-3 1-15,3 3 1 16,0 0 0-16,3-1 0 16,5 1 0-16,4 2 1 15,6 1 0-15,3-4 1 16,2 4 0-16,7-4 1 16,9 4 0-16,5-1-1 15,10-7 1-15,8-4-1 16,9 1 1-16,4-5 0 15,2 2 1-15,9-3-2 16,-3-2 1-16,0 3-2 16,-2-4 0-16,2-1-1 15,0 1 1-15,-6 4-2 16,7-1 1-16,-7 9 0 16,6-3 0-16,0 5 1 15,1 5 0-15,-1 0-1 16,3-5 1-16,0 6-1 0,-3-1 1 15,1 0 0-15,-1 1 1 16,6-3-1-16,0-1 0 16,-3-2-1-16,-2 0 1 15,-4 0 0-15,0 3 0 16,0-3-1-16,1 3 1 16,-1-3 0-16,-6 0 0 15,7 5-1-15,-1 6 0 16,0 5 0-16,-3 3 0 0,1-1 0 15,5 6 0-15,0 3 0 16,-3-1 0-16,-2 1 1 16,-4-4 0-16,6 1 1 15,3 0 0 1,57 3-1 0,-15-1 0-16,-6-2 0 15,-9 3 0-15,-12-6-1 16,3 0 1-16,-3 3-2 15,-3 0 0-15,-5-3 1 16,5 3 0-16,0-3 0 16,-6-2 1-16,0-3-2 15,-6-3 1-15,-2 0 1 16,-1 1 0-16,-6-4-1 16,6 1 1-16,-2-1 0 0,-4-4 1 15,3-3 1-15,-5-1 1 16,-4 6-2-16,-3 3 0 15,-14 0 0-15,-16-3 1 16,-8 0-8-16,-15 2 0 16,-21 6-10-16,-21-24 0 15</inkml:trace>
  <inkml:trace contextRef="#ctx0" brushRef="#br0" timeOffset="437963.1776">17477 14298 34 0,'-15'-5'17'0,"6"-16"-17"0,9 13 17 0,0 0-19 16,0 0 1-16,3 3-1 16,6-1 1-16,12 4 1 15,18 2 0-15,14 2-2 16,19 6 1-16,35 3 2 15,27-3 1-15,24 0 1 16,29 0 0-16,10-3 1 16,8-5 1-16,0-8-2 15,-11-5 0-15,-16-8-7 16,-29-6 0-16,-21 6-7 16,-30-8 1-16</inkml:trace>
  <inkml:trace contextRef="#ctx0" brushRef="#br0" timeOffset="438473.5338">16102 13332 54 0,'-3'-5'27'0,"119"-3"-46"16,-59 5 53-16,32-2-45 0,42-5 1 16,42-17-14-1,23-2 1-15</inkml:trace>
  <inkml:trace contextRef="#ctx0" brushRef="#br0" timeOffset="438865.3069">15828 13340 53 0,'-92'74'26'0,"101"27"-48"16,15-75 47-16,26 9-42 0,39-6 1 15,39-8-4-15,21-34 0 16</inkml:trace>
  <inkml:trace contextRef="#ctx0" brushRef="#br0" timeOffset="453907.528">10259 9612 13 0,'-3'6'6'0,"-9"4"-3"15,6-10 6-15,0 3-8 16,-6 2 1-16,-3 0 0 16,-2-2 0-16,2 0-4 15,-3-1 1-15,3 1 3 16,0 2 0-16,0-2 0 0,0 0 0 15,0-6 1-15,0-2 1 16,1-1 0-16,-7-2 0 16,-3-2 0-16,-3 2 0 15,-6 0-1-15,1-3 0 16,-7 1-2-16,-6-3 1 16,-5-1-1-16,-4 1 1 15,4 0-1-15,-4 0 0 16,-3-9 0-16,-5 4 0 15,-7 5 0-15,-5-3 1 0,0-3 0 16,-7 1 0-16,1-3 0 16,-9 2 0-16,-1 1-1 15,-8-4 1-15,0 1-2 16,-3-3 0-16,-7 1-1 16,4-1 0-16,0 0 0 15,0 0 0-15,-6 6 0 16,6 2 1-16,-4 3 0 15,4 5 1-15,-3 2 1 16,-3 4 0-16,12 4-1 16,-3 6 0-16,5 6-1 15,-5 4 0-15,6 1 0 16,0 4 0-16,-7 4-1 16,1 10 0-16,3-5 0 15,6-3 1-15,8 5-1 16,7 3 1-16,3 0 0 15,8 3 1-15,10 8 0 16,2-1 1-16,6-2-1 0,4 0 1 16,5 5-2-16,9-10 0 15,-3 2 1-15,10 1 0 16,2-4-2-16,9-4 0 16,9-3 1-16,3-3 0 15,0 0 0-15,12 3 0 16,3-1 0-16,9-2 0 15,-4 3 1-15,13 3 0 16,6 2-2-16,3 0 0 0,8-3 2 16,7 3 0-16,11 3-2 15,10-1 0 1,8 4-1-16,3-4 1 0,6 1 1 16,13-3 0-16,2 0-1 15,6-5 0-15,6-6 2 16,9-2 0-16,-6-5-1 15,6-1 0-15,3-10 1 16,-6 0 0-16,3-3 1 16,3 1 0-16,3-6-2 15,-7 2 1-15,4-2 0 16,9 0 1-16,-9 0-2 16,3-5 1-16,3-3-1 15,-6-2 0-15,0-6 0 16,6-5 1-16,6-3-1 15,-6-5 0-15,8-1-1 16,-8-4 0-16,-9-11 0 16,3 3 0-16,-12-8 0 0,-9-3 0 15,-11-8 2 1,-10-5 0-16,-15-3 2 0,-8 5 0 16,-13-4-2-16,-14-7 1 15,-21 1-3-15,-18 3 0 16,-18-6-5-16,-21 6 0 15,-29-3-5-15,-25 8 1 16,-26 2-5-16,-9 6 0 0</inkml:trace>
  <inkml:trace contextRef="#ctx0" brushRef="#br0" timeOffset="502880.577">17617 13891 1 0,'-3'-40'0'0</inkml:trace>
  <inkml:trace contextRef="#ctx0" brushRef="#br0" timeOffset="503061.2826">17623 13692 29 0,'-18'-2'14'0,"-38"25"3"0,35-9 15 16,-3 15-31-16,-15 18 1 16,-11 25 2-16,-22 18 1 15,1 18-6-15,14 1 0 16,30-19 1-16,33-6 1 15,146-20-2 1,45-22 0-16,23-23-8 16,51-19 0-16,23-19-5 15,-14-21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19:48:19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14795 2892 20 0,'12'-8'10'15,"24"3"-11"-15,-24 5 10 0,0 0-10 16,0 2 0-16,-1 1 2 16,7 2 0-16,0-2-1 15,6 2 1-15,3-5 0 16,3 3 1-16,2-3 1 15,13-3 0-15,9 3-2 16,2-5 1-16,13 2 1 16,-1-5 0-16,12 6-1 15,16-1 1-15,2 3-2 16,12-8 1-16,6 0 0 16,6 0 0-16,9 0-2 15,3 8 1-15,3 0-1 0,0 0 0 16,0 0 0-16,0 0 0 15,-9 3 0-15,-3 2 0 16,-3-2 0-16,0-3 0 16,-6 5 0-16,-3 3 1 15,-9-5-2-15,0 5 1 16,1 2 0-16,-16-2 1 16,-3 0-1-16,-5-8 0 15,-10 3 1-15,3-3 0 16,-2-3 0-16,-1-2 0 0,-5 2 0 15,-13 3 0-15,4-5-1 16,-7 2 1-16,-2-5-1 16,-6 8 1-16,-9-2-1 15,-7-6 0-15,-5 0-1 16,-3-3 1-16,-6-7 1 16,-6 2 1-16,-12 0-3 15,-9 5 1-15,-9-7 0 16,-6 7 0-1,-74-5 0 1,-3 3 1-16,-12 0-2 16,-9 10 0-16,-9-2 2 15,-15 2 0-15,-8 3-1 16,-13 0 0-16,0 0-1 16,-8 8 0-16,-7 0 0 0,-5 8 0 15,-10 0-1 1,1 5 0-16,5 0 0 0,13-2 1 15,5-6 0-15,4-5 1 16,5 8-1-16,12-3 1 16,4-2 0-16,8-1 1 15,21 1-1-15,9-3 0 16,14 0 0-16,13-3 0 16,9 3 0-16,8-5 1 15,13 2-2-15,11 0 1 16,12 3-1-16,7 0 1 15,14-5 0-15,12 2 1 0,15 3-1 16,9-5 0-16,14-1 1 16,13-2 0-1,11 0 1-15,25-2 0 0,8-1-1 16,12-2 0-16,27 2 0 16,12-2 1-16,9 2-1 15,17 3 1-15,13 0-3 16,15 0 1-16,11 3 0 15,12 2 0-15,6 3 0 16,12-3 1-16,4 3-2 16,-10 11 1-16,0-6 1 15,-18 8 0-15,-8-5 0 16,-1 0 0-16,-17-3-2 16,-16-5 1-16,-8-5 1 15,-21 2 0-15,-18-13-1 0,-15 0 1 16,-21-10-1-16,-14 2 0 15,-19 5-2-15,-17-2 1 16,-15-3-6-16,-18 8 0 16,-24-5-5-16,-21 0 1 15</inkml:trace>
  <inkml:trace contextRef="#ctx0" brushRef="#br0" timeOffset="16669.6378">6511 2961 25 0,'0'-3'12'0,"15"-2"-14"16,-6 5 13-16,3 5-11 16,3-2 1-16,6 2-2 0,3 3 0 15,8-5 1-15,1 7 0 16,6-7 0-16,12 10 1 15,8 3-1-15,4-3 0 16,11 11 2-16,0-3 0 16,10 3-1-16,14 0 0 15,3-3-1-15,3-3 0 16,12-2 0-16,12-2 1 16,-3-1-1-16,9-5 0 0,9 0 0 15,0 5 1-15,9 3 0 16,6 0 0-16,-9-1-1 15,14-1 0-15,10 4 0 16,-6 3 0-16,5 3 0 16,-2 3 0-16,5-4 0 15,-2 1 0-15,-12 0 0 16,6 3 0-16,-10-1 0 16,-8 0 1-16,3-7 0 15,-9 0 1-15,-3-4-2 16,-9-4 1-16,-9 2 0 15,-12-2 1-15,-6-1 0 16,-12-2 1-16,-17-5-2 16,-10 5 1-16,-11-3 0 15,-7-5 1-15,-5 3-2 16,-9-3 1-16,-3-3-1 16,-7-2 1-16,-8 2-1 15,-6-5 0-15,-6 0-1 0,-9-8 1 16,-6 3 0-16,-17-8 0 15,-7 0-1-15,-12 5 1 16,-8-2-1-16,-10-9 0 16,-2 1 0-16,-7-3 0 15,-11 5-2-15,-9 3 0 16,-6-14 1-16,-10 1 0 16,-11-1 0-16,-3 4 1 15,-9-14 0-15,-20 2 0 16,-1 4 1-16,-15 7 0 0,-11-3-1 15,-4 9 1-15,-14 0-2 16,-7 7 1-16,-8 3-2 16,-3-2 1-16,-7 7-1 15,16-2 0-15,-9 2 1 16,17 6 0-16,1-8 1 16,11 5 1-16,4 5 0 15,11-5 1-15,12 8 0 16,1 0 0-16,17 0-1 15,9 0 0-15,6 0-1 16,24 0 0-16,11 0 1 16,13-5 0-16,18 2-1 15,8-2 1-15,21-3-2 16,18 0 0-16,18-13 1 16,15-3 0-16,27 0-1 15,23-13 0-15,16-5-1 0,32 2 1 16,15-2 2-1,21 2 0-15,17 8-2 0,13-5 1 16,14 8-1-16,13-2 1 16,8 15-1-16,6-3 1 15,12 3 0-15,3-2 0 16,3-3-1-16,7-1 1 16,-1 7 0-16,-3 1 1 15,-3 4-1-15,-12 2 1 0,-6 3-1 16,-9-6 0-16,-2 8 0 15,-16 6 0-15,-2-6 0 16,-16 6 1-16,-17 0-1 16,-9 2 1-16,-18-5-2 15,-24 0 1-15,-18 0-3 16,-23-5 0-16,-19 2-8 16,-35-2 1-16</inkml:trace>
  <inkml:trace contextRef="#ctx0" brushRef="#br0" timeOffset="37442.9237">15897 5564 8 0,'-12'0'4'0,"15"13"-7"15,3-10 5-15,-3 0-1 16,3 2 1-16,2-5 1 15,7 3 1-15,3 2-4 16,6 0 1-16,0 3 2 16,9 0 1-16,8-8-1 0,13 3 0 15,8-3 0 1,10 2 1-16,5-4-2 0,9 2 0 16,7-3 0-16,8 3 0 31,60 0 0-31,-10 3 0 15,-11-1-2-15,-6 1 1 16,-12 0-1-16,3 5 1 16,-14-6-1-16,-4 4 1 15,-6-1-1-15,-9 0 0 16,-14-5 1-16,-10 3 0 0,-5 2-1 16,-7-10 0-16,-8 2 1 15,-4-2 1-15,-11 0-1 16,-6-3 1-16,-6 0-1 15,-3 2 0-15,-4 1 0 16,-5 0 1-16,-3 2-3 16,-6-5 1-16,-9 0-2 15,-8 3 1-15,-13 0 1 16,-12-3 0-16,-20 2-2 16,-19 1 1-16,-20 0 0 15,-24 2 0-15,-18-2 0 16,6 0 1-16,0 2-2 15,0 3 1-15,6 3 0 16,3-1 0-16,6 6 1 16,3 0 0-16,15-3 0 15,15 1 0-15,8-1 0 16,13 0 1-16,11-2-1 0,13 2 1 16,11-5 0-1,9 6 1-15,12-1 0 0,9 0 0 16,15 3-1-16,12-8 1 15,15 3 0-15,17-3 1 16,19-3-2-16,14 3 0 16,12-5 0-16,15 2 0 15,9-7 0-15,3 2 0 16,3-3 0-16,-3 3 0 0,6 0 0 16,-9 0 1-16,-3 0-2 15,-9 0 1-15,-14 8-1 16,-16 0 1-16,-15-2-1 15,-11 4 0-15,-15-2-1 16,-10 0 0-16,-14 3 0 16,-15 0 1-16,-15-3-2 15,-20 0 1-15,-16 2 0 16,-23 1 0-16,-19-3 0 16,-29-3 1-16,-30-2-2 15,-29-3 0-15,-40-3-8 16,-32 6 1-16</inkml:trace>
  <inkml:trace contextRef="#ctx0" brushRef="#br0" timeOffset="40897.832">12351 5408 20 0,'3'-26'10'0,"-11"12"-8"0,2 14 11 16,-12 3-15-16,-12 5 1 15,-12 10-1-15,-14 6 1 16,-13 5 1-16,-5 3 1 0,-1 5-2 15,4 0 1-15,6-10-1 16,14-1 1-16,15 1 0 16,12-1 0-16,15-10 0 15,18 0 1-15,18-3-1 16,12-5 1-16,20-3 0 16,4-2 1-16,-4 0-1 15,4-1 1-15,-9 1-2 16,-13 0 1-16,-17 4-1 15,-21 7 1-15,-15 2 0 16,-24 10 0-16,-17 6-1 16,-13 5 0-16,-5 0-3 15,2-11 1-15,1 1-4 16,8-9 0-16</inkml:trace>
  <inkml:trace contextRef="#ctx0" brushRef="#br0" timeOffset="41407.59">12584 5831 25 0,'12'0'12'0,"20"-13"-16"16,-20 8 21-16,3-3-20 15,3-3 1-15,0-2-1 16,0-5 1-16,-6-1 4 16,-1 3 0-16,-5 3-3 15,-3-11 1-15,-6 11 0 16,-5 2 1-16,-7 6-2 16,-9 5 1-16,3 3 0 15,-3 2 0-15,0 8 0 16,1 6 1-16,-1 2 1 15,6 8 1-15,6 0 1 16,6 3 1-16,9 5-1 16,9-5 0-16,9-1-2 0,6 4 1 15,5-11-7-15,4-1 0 16,12-7-5-16,-4-13 0 16</inkml:trace>
  <inkml:trace contextRef="#ctx0" brushRef="#br0" timeOffset="41917.2296">13259 5736 25 0,'-9'32'12'0,"-20"31"-13"0,20-44 19 0,-3 7-18 16,-3 1 0-16,3-3 0 15,0-3 1-15,0-3-1 16,3-7 1-16,6-6 1 15,3-5 0-15,9-13-1 16,12-8 0-16,0-3 0 16,3-5 1-16,5-3-1 15,7-2 0-15,0 2-1 16,3 8 0-16,-4 11 0 16,-2-8 0-16,-3 5-1 15,-3 8 0-15,-4 3 0 16,-2 2 1-16,-3 6 0 15,-3 10 0-15,-6 5 2 16,-3 17 0-16,0-1 0 16,0 6 0-16,0-14 0 0,0 1 0 15,3-9 0-15,3-7 0 16,2-8-1-16,4-14 0 16,-3-10 0-16,0-3 1 15,3-5-1-15,0 0 0 16,-3 5-2-16,-3 5 1 15,-3 12-1-15,-4 9 1 16,-8 9-2-16,-2 13 0 16,-10 13 0-16,-6 5 1 0,0-2-2 15,-3 2 1 1,3-2-7-16,15-9 1 16,15-17-1-16,6-14 0 0</inkml:trace>
  <inkml:trace contextRef="#ctx0" brushRef="#br0" timeOffset="42310.3849">14218 5778 25 0,'-21'-18'12'0,"0"-3"-14"0,12 18 21 16,-3 3-19-16,-3 3 1 15,-2 10-1-15,-4-2 0 16,3 4-1-16,0 12 1 16,0 5 0-16,0-1 0 0,6-1 0 15,3-7 1-15,3-1 0 16,6-9 1-16,6-3-3 16,6-4 0-16,6-14-6 15,12-8 1-15</inkml:trace>
  <inkml:trace contextRef="#ctx0" brushRef="#br0" timeOffset="42697.1625">14667 6167 37 0,'-41'133'18'0,"5"-41"-24"15,24-73 32-15,-3 7-30 16,-3-5 1-16,6-5-1 16,0-10 1-16,3-12 6 0,4-12 0 15,10-19-3-15,7-11 0 16,9-7 1-16,6-12 0 16,3 4 0-16,5 2 0 15,4-2-2-15,3 12 0 16,3 4-1-1,-10 10 0-15,7 8 1 0,-6 7 1 16,-1 9-2-16,-2 11 1 16,-6 9 0-16,-12 12 0 15,-9 5 1-15,-12 5 0 0,-12 3-1 16,-12 10 0-16,-15-10 0 16,-2 2 1-16,2-5-4 15,9-8 0-15,10-10-4 16,5-16 1-16</inkml:trace>
  <inkml:trace contextRef="#ctx0" brushRef="#br0" timeOffset="43388.8719">15334 5339 28 0,'12'6'14'0,"6"25"-22"15,-15-10 26-15,0 14-17 16,0 15 1-16,-6 8-2 16,-6 11 1-16,-9 11-1 15,-12 9 1-15,-6-4 2 0,1-11 0 16,2-2 0-16,9-11 1 16,3-14 0-16,6-7 0 15,7-14 0-15,2-12 0 16,6-22-2-16,9-3 1 15,11-15-2-15,7-6 1 16,9-8 0-16,6-8 0 16,-4 1-3-16,7 10 1 15,0-3 0-15,-10 11 0 16,-2 18-3 0,-6 14 1-16,-9 10-5 15,-6 6 1-15,-1-3 0 16,-2 8 1-16,3-3-1 15,3-3 1-15,3-5 1 16,9-2 0-16,6-8 2 16,11-6 1-16,1 0 0 15,2-7 1-15,-2-1 0 16,0-2 1-16,-10 5 1 16,-5 3 0-16,-6 5 0 15,-3 2 0-15,-6 12-2 16,-9 4 1-16,-6 17-1 15,-3 2 1-15,-3 5 1 16,3 6 1-16,3 10 1 16,6-3 1-16,0-12-1 15,0-4 0-15,0-17 0 0,0-15 0 16,0-20-1-16,0-13 1 16,2-11-2-16,1-14 1 15,0-9-1-15,-3-4 0 16,-3 1-2-16,-3 12 0 15,-3 6-3-15,-3 14 1 16,-3 7-5-16,-6 8 1 16,-8 11-5-16,2 7 0 15,6 1 0-15,9 0 0 16</inkml:trace>
  <inkml:trace contextRef="#ctx0" brushRef="#br0" timeOffset="43810.6288">16528 6197 61 0,'-9'39'30'16,"3"25"-49"-16,3-48 67 0,-6 5-50 16,0-3 0-16,-3-4-5 15,0-9 0-15,0-5 8 16,3-11 0-16,9-5-4 15,6-5 0 1,27-16 1 0,12 8 0-16,-1 5-1 15,4 8 0-15,-6 0-3 16,-1 1 1-16,1 1-1 0,-3-4 1 16,-4-1 2-16,-5 1 0 15,-3-3 4-15,-3-1 1 16,-4-1 2-16,-2-1 0 15,-6-3 0-15,-3 4 1 16,-3 1-3-16,-6 12 0 16,-3 18 0-16,-12 0 0 15,-12 13 0-15,-5 19 0 16,-13-1 0-16,-3 12 1 0,10-4-7 16,20 1 1-16,30-1-8 15,38-28 0-15</inkml:trace>
  <inkml:trace contextRef="#ctx0" brushRef="#br0" timeOffset="44319.9535">18778 5718 30 0,'9'-22'15'0,"-6"-36"-18"0,-6 48 17 15,-9-1-15-15,-3 3 1 16,-6 8-1-16,-3 0 0 16,-5 8 2-16,-13 3 0 15,-12 2 1-15,4 13 1 16,-10 17 1-16,-2 12 0 16,-1 9 1-16,7 10 0 0,8-3-1 15,12 1 1 1,10 2-2-16,14-5 1 0,9-9-1 15,12-15 0-15,17-18-1 16,10-24 1-16,12-17-1 16,17-20 1-16,7-22-2 15,8-10 1-15,-9-11-4 16,1-10 0-16,-16 18-3 16,-11 14 0-16,-15 10-8 15,-15 13 1-15,-15 14-2 16,-9-9 0-16</inkml:trace>
  <inkml:trace contextRef="#ctx0" brushRef="#br0" timeOffset="44578.3336">18703 5966 33 0,'-3'6'16'0,"15"2"-21"0,-9-6 30 16,0 6-24-16,3 5 1 31,6 22-3-31,6-1 1 0,0 6-9 16,9 0 0-16</inkml:trace>
  <inkml:trace contextRef="#ctx0" brushRef="#br0" timeOffset="44949.3084">19084 6173 44 0,'12'13'22'0,"6"37"-31"16,-12-37 37-16,6 3-32 16,3-2 0-16,6-7 0 15,3-4 1 1,26-32 7-16,4-8 1 15,-1-3-2-15,-2-2 1 16,0 2 1-16,-4 1 0 16,-2 12-2-16,-6 11 1 15,-13 11-3-15,-2 8 0 16,-12 7-4-16,-6 17 1 16,-6-9-3-16,-9 9 1 15,0 2-5-15,0 0 1 0,3-8-4 16,9-10 0-16</inkml:trace>
  <inkml:trace contextRef="#ctx0" brushRef="#br0" timeOffset="45280.0669">20198 6159 46 0,'0'3'23'0,"15"-6"-34"16,-9 1 45-16,2 2-40 16,1 0 1-16,3-5-4 15,-3-14 1-15,0-5 13 16,3-5 0-16,0 3-6 16,-3-11 1-16,0-3 2 15,0 11 0-15,-9 2 0 16,-9 11 1-16,-3 14-4 0,-6 4 1 15,-15 14-1-15,-8 11 0 16,-4 5 0 0,-3 10 1-16,7-10-3 0,8-1 0 15,15 1-3-15,12-8 1 16,12-8-5-16,18-8 0 16</inkml:trace>
  <inkml:trace contextRef="#ctx0" brushRef="#br0" timeOffset="45549.7676">20632 6059 28 0,'9'21'14'15,"-3"21"-18"-15,-6-31 25 0,-3 8-19 16,3 4 0-16,0-1 1 16,0 1 0-16,6-1-3 15,-3-7 1-15,3-7 3 16,0-8 1-16,3-10-1 15,9-17 0-15,6 3 0 16,8-7 0-16,-2-4-1 16,0 4 1-16,-3 4-4 15,-6 9 0-15,-7 10-3 16,-5 0 0-16,-9 10-6 16,0 4 0-16,0 2-5 15,3-3 1-15</inkml:trace>
  <inkml:trace contextRef="#ctx0" brushRef="#br0" timeOffset="45791.2952">21138 6197 37 0,'0'18'18'0,"21"-2"-21"0,-15-16 32 15,0-3-29-15,3-5 0 16,-3-5-7-16,0 3 0 16,3-9 6-16,0-5 0 15,3-8-3-15,3-10 1 16,2-13-1-16,4 7 0 0,3 8 5 15,-3 11 1-15,-3 13 2 16,-3 14 1 0,-9 49 0-1,3-2 0-15,2-2-2 16,4-4 0-16,12-4-12 16,15-17 1-16</inkml:trace>
  <inkml:trace contextRef="#ctx0" brushRef="#br0" timeOffset="50731.403">12515 6742 22 0,'-27'-3'11'0,"21"16"-13"0,6 0 12 0,3 9-11 16,3 9 1-16,0 9-1 15,3 8 1-15,0-9 0 16,0 4 1-16,0-4 0 16,-3-10 1-16,0-5 2 15,0-8 0-15,-3-8 1 16,0-13 0-16,-3-3 0 15,-3-11 0-15,-3-10-2 16,0-13 0-16,3-8-2 16,3-1 0-16,6-4-2 15,3 7 0-15,9-2-1 16,6 2 1-16,5 3 0 16,7 8 1-16,0 5-1 15,-1 6 0-15,1 10-1 16,-3 8 1-16,-6 16-2 15,-3 5 1-15,-10-2 0 0,-8 10 0 16,-9 6 2-16,-6 2 0 16,-2 5 1-16,-1 3 0 15,3 5 0-15,0-5 0 16,3-5 1-16,3-3 0 16,0-2-1-16,6-6 1 15,3-3-1-15,3-2 0 0,6 0 1 16,5 0 1-1,7-3-8-15,3 1 1 0,9-1-5 16,-7-13 0-16</inkml:trace>
  <inkml:trace contextRef="#ctx0" brushRef="#br0" timeOffset="51781.2646">13247 7011 28 0,'-3'-2'14'0,"21"4"-18"0,-6-2 20 15,6-2-19 1,6-6 0-16,3 0-3 0,2-8 1 16,1-5 6-16,0-11 1 15,-6-2-3-15,-3-1 1 16,-6 4 3-16,-4 4 0 16,-2 6 0-1,-6 10 0-15,-6 11 0 0,-12 16 0 16,-11 16-2-16,-10 10 1 15,3 6-2-15,9-11 0 0,15 0-1 16,15 0 0-16,15-10-3 16,12-12 1-16,12-7-3 15,11-8 0-15,7-8-1 16,5-5 1-16,-2-5 2 16,-1-3 1-16,4 5 2 15,-4-3 1-15,-2-2 2 16,-10 2 0-16,-2 4-2 15,-10 1 0-15,-5 6-1 16,-9 3 1-16,-6 2 3 16,-9 3 0-16,-12 3 0 15,-6 8 0-15,-9 5 3 16,-9-1 0-16,-6 4 0 16,1 2 0-16,2 0-2 15,6 0 0-15,3-2-1 16,6-6 0-16,3-5-1 0,6 0 0 15,12 0 0-15,6 0 1 16,9-5-2-16,3-9 1 16,5-7-2-16,4-8 1 15,3 2 0-15,-1-10 0 16,-2 3-1-16,-3 2 0 16,-3 3 0-16,-3 2 0 15,-1 3 0-15,-8 11 0 16,-3 5-2-16,-3 5 1 0,-3 6-1 15,-3 2 0 1,0 0 0-16,-3 1 1 0,3-1 0 16,0-2 0-16,6-6-1 15,2-10 0-15,7-6 1 16,3-10 0-16,0-14 0 16,6-2 1-16,2-10-1 15,7 7 1-15,3-10 1 16,-4 5 1-16,-2 2-1 15,3 1 0-15,-3 2-1 16,-1 3 0-16,-5 3 1 16,0 2 0-16,-6 6-2 15,-1 10 0-15,-8 8 1 16,-6 19 0-16,-12 7 2 16,-6 9 1-16,-11 10-1 15,-4 18 1-15,-12 6 1 16,-6 13 0-16,1 0-2 0,-1 3 1 15,6-16-3 1,10 0 1-16,5-3-4 16,9-11 0-16,12-2-5 0,15-5 1 15,17-6-5-15,13-31 1 16</inkml:trace>
  <inkml:trace contextRef="#ctx0" brushRef="#br0" timeOffset="52201.575">15533 6895 36 0,'-3'32'18'0,"21"55"-24"0,-15-58 32 15,-6 16-25-15,-3 16 0 16,-6 5 0-16,-8 0 1 16,-7-7-4-16,-12-12 0 15,-14-7-1-15,-13-11 0 16,-14-8-7-16,-19-13 0 15</inkml:trace>
  <inkml:trace contextRef="#ctx0" brushRef="#br0" timeOffset="52741.8958">16941 6800 34 0,'-12'-50'17'0,"-2"18"-26"0,11 26 28 15,-6 4-21-15,-6 4 0 16,-3 6-2-16,0 3 0 16,-6 18 5-16,-3 8 0 15,-2 11 0-15,-1 5 1 16,3 13 2-16,9 11 0 15,15-3 2-15,18-3 1 16,15-5 0-16,12-8 1 16,8-21-4-16,16-15 0 0,14-22-3 15,3-24 1-15,1-21-3 16,2-16 1-16,-6-10 0 16,-5-14 0-16,-22-2-1 15,-17 5 1-15,-18 18-3 16,-21 11 1-16,-15 8-5 15,-23 13 1-15,-19 11-7 16,-8 0 0 0</inkml:trace>
  <inkml:trace contextRef="#ctx0" brushRef="#br0" timeOffset="52953.2939">17096 7099 45 0,'-12'-3'22'0,"30"43"-34"16,-9-24 41-16,6 5-37 0,3 8 0 15,3 8-7-15,-1 3 0 16,13-6 16-16,9-7 0 15</inkml:trace>
  <inkml:trace contextRef="#ctx0" brushRef="#br0" timeOffset="53357.2336">17739 7096 46 0,'-6'-3'23'0,"9"48"-33"16,-3-29 48-16,3 8-43 16,0 3 1-16,3 4-7 15,3-4 1-15,3-9 13 16,6-10 0-16,3-8-4 15,-1-8 1-15,7-13 4 16,3-11 0-16,6 1 3 16,-1 4 0-16,4-7-1 0,-3 5 0 15,-6 5-6-15,-4 11 0 16,-8 13-3-16,-6 10 0 16,-9 19 0-16,-12 16 0 15,-6 11 0-15,-3 2 0 16,4-2-4-16,2-6 0 15,9-16-4-15,3-18 0 16</inkml:trace>
  <inkml:trace contextRef="#ctx0" brushRef="#br0" timeOffset="53718.4522">18504 7215 53 0,'18'24'26'0,"33"16"-49"16,-40-32 52-16,7 2-40 16,9-7 0-16,3-8-2 15,6-9 1-15,-1-7 20 16,1-13 1-16,3 2-9 15,-4-5 0-15,-5-5 6 16,-3 2 0-16,-9 3 1 16,-9 10 0-16,-9 4-5 15,-12 15 1-15,-12 13-4 16,-18 19 0-16,-2 8 0 0,-13 10 1 16,-5 16-1-16,5 3 1 15,9 0-1-15,19-3 1 16,8-8-9-16,18-10 1 15,9-14-3 1,6-15 1-16</inkml:trace>
  <inkml:trace contextRef="#ctx0" brushRef="#br0" timeOffset="54273.7643">19248 7255 40 0,'9'24'20'0,"3"31"-29"0,-6-39 41 0,0 0-33 16,0 5 0-16,3 0 0 15,3-2 1-15,0-6 1 16,5-8 1-16,1-5-1 16,0-8 0-16,3-10 0 15,6-11 1-15,3-6-1 16,-1-4 0-16,-5-4-2 15,-3 4 1-15,0 10-1 16,-6 5 0-16,0 8-1 16,-6 11 0-16,2 10 0 15,-2 8 1-15,0 3-2 0,-6 3 0 16,0 2 0 0,0 0 1-16,-3-3 1 0,3-4 1 15,3 4 0-15,-6-2 0 16,0 0 2-16,3 0 0 15,0 0-1-15,6-6 1 16,6-4-4-16,3-6 0 16,6-11 1-16,8-8 0 15,10-4 1-15,9-7 0 0,2-7 0 16,10-2 1 0,-1-6 2-16,1 0 0 0,-7 8 0 15,-11 5 0-15,-12 8 1 16,-13 11 0-16,-11 13-1 15,-12 11 0-15,-3 4-2 16,-11 15 1-16,-7 7-1 16,0 5 1-16,6-2-7 15,6-3 0-15,3 2-7 16,15-25 0-16</inkml:trace>
  <inkml:trace contextRef="#ctx0" brushRef="#br0" timeOffset="72845.2248">3017 6578 16 0,'-30'-6'8'0,"18"-7"-7"16,0 10 9-16,9 1-11 15,-5 2 0-15,2 0 1 16,3-3 0-16,3 3 0 16,0 0 1-16,9 3-1 0,2 5 1 15,13 0-1-15,3 2 1 16,12 3-1-16,11 6 0 15,13 5 0-15,17-3 1 16,27-3 0-16,27-2 1 16,15-5 0-16,33-6 0 15,8-7 0-15,24-4 1 16,16-10-2-16,2 0 0 16,9 6 0-16,3-6 1 15,-6-5-2-15,3 0 1 0,-12 2-1 16,1 3 0-16,-16 3 1 15,-9 5 0-15,-20 0-1 16,-15-2 1-16,-28 4-1 16,-22 1 1-16,-25 2 0 15,-24 1 0-15,-23 2 0 16,-24 0 0-16,-30 2-1 16,-30 4 0-16,-33 2 0 15,-38 5 0-15,-24 3 1 16,-23-6 0-16,-25 6-2 15,-17-5 1-15,-22-3 0 16,-11 0 1-16,-6 0 1 16,-9 5 0-16,-12-5-1 15,3 2 0-15,9-4 0 16,18-1 1-16,20-2 0 16,19-3 0-16,29 0-1 0,36 0 0 15,30 2-1-15,17 3 0 16,36 6-5-16,39 2 0 15,48 1-6-15,29-14 1 16</inkml:trace>
  <inkml:trace contextRef="#ctx0" brushRef="#br0" timeOffset="92196.7295">12221 1302 3 0,'3'8'1'0,"26"5"4"0,-20-10 1 16,-3 4-7-16,9 9 1 16,-6 6 1-16,0-1 1 15,-3 8-2-15,3 10 1 16,3 20 2-16,3 9 0 16,-1 7-1-16,10 17 1 15,6 14-1-15,3 13 1 0,0-13-2 16,-1 8 1-1,-2 13-2-15,0-8 1 0,-3-5 0 16,-1-9 0-16,-5 4 0 16,-3-6 1-16,-3-13 0 15,0-8 0-15,0-13-1 16,-3-8 0-16,-3-3 0 16,-1-11 1-16,1-9-2 15,0-7 0-15,0-4 0 16,0-9 1-16,0 3 1 15,-3-7 1-15,0-6-2 16,0 0 1-16,-3-1 0 16,0 1 1-16,0-8-1 15,0 0 0-15,-3 0-2 16,3-5 1-16,-3 2-1 16,0-10 1-16,0 3 0 15,-3-4 0-15,0 6 0 0,0-5 0 16,-12 3 0-1,-6-1 0-15,-6 6 0 0,-5-1 0 16,-19-1-1-16,-8 1 0 16,-7 4 0-16,-5 2 0 15,-10 0 0-15,-17-6 1 16,-6 6-2-16,-9-2 1 16,-15 2 0-16,-6 0 1 15,-9 0-1-15,-15 0 0 16,-6 0 0-16,-2 0 0 15,-7 0 0-15,-2 0 1 16,-10-8-1-16,-3 8 0 0,1-8 0 16,-4 5 0-16,4-5-1 15,-13 6 1-15,1-6 0 16,-12 2 1-16,-1 4-1 16,-8-6 0-16,0 8-1 15,-6-8 1-15,-4 3 0 16,-11 2 1-16,9 0-2 15,-9 6 1-15,12 2 0 16,0-2 0-16,11 5 0 16,4 0 1-16,12 8 0 15,2-16 0-15,10 8-1 16,17-1 1-16,15 7-1 16,9 2 0-16,16-1 0 15,34-1 0-15,-2 4-1 16,3-2 1-16,20-3-1 15,7 1 1-15,12 1 0 16,5-1 0-16,6-4 1 0,7-2 0 16,2-8-1-1,3-3 1-15,6-2 2 0,4-13 0 16,2-3 0-16,3-6 0 16,3-7-1-16,0-17 1 15,0-15-2-15,4-13 1 16,-4-1-2-16,0-9 1 15,-9-12-1-15,-3-2 1 0,1 2-1 16,5-2 1-16,-6 3-1 16,0-6 1-16,-3 3-1 15,1 13 0-15,-4 5-1 16,3 8 1-16,1 6-1 16,5-1 1-16,3 6-1 15,6 5 0-15,-3 8-1 16,3 3 1-16,0 5-1 15,10 8 1-15,-1 5-1 16,0 9 1-16,9 7-2 16,3 0 1-16,3 5-1 15,3 3 1-15,8 6 0 16,16-4 0-16,12-2 1 16,17 8 0-16,7-2 0 15,17 2 0-15,15 0 1 16,18 0 1-16,6-6-1 15,24 4 0-15,0 2-1 16,24 0 1-16,8 0 0 16,22 0 1-16,5 0-1 0,21 8 1 15,21 0-1-15,21 0 1 16,3-6-1-16,6 4 0 16,20 7 0-16,-2-5 1 15,-3 8-1-15,8-1 1 16,-8 7-2-16,-18 9 1 15,0 1 0-15,-24-3 1 16,0 0 0-16,-12-8 0 0,0-5 0 16,3 0 0-16,-6-8 0 15,-9-8 0-15,-14 0-1 16,-22 0 0 0,15 8-12-1,-62-21 1-15</inkml:trace>
  <inkml:trace contextRef="#ctx0" brushRef="#br0" timeOffset="94059.0844">14816 2908 17 0,'-51'-11'8'0,"40"11"-7"16,11 0 9-16,3 0-11 16,8 3 0-16,13-3 1 15,15 0 0-15,18-3 0 16,20-5 0-16,21 8 1 15,24-8 0-15,33 3 0 16,18 0 1-16,26-3-1 16,12 5 1-16,19-10 0 15,2 5 0-15,12 0-1 16,-3 0 0-16,0-5-1 0,-12-3 1 16,-6 3 0-16,-17 2 0 15,-16-13 0-15,-26 3 1 16,-27 8-1-16,-30 2 0 15,-24-4 0-15,-20 4 0 16,-21 8 0-16,-19-5 0 16,-20 3-1-16,-32 5 0 15,-31 13-1-15,-38-2 0 16,-48 10-7-16,-50 0 1 0</inkml:trace>
  <inkml:trace contextRef="#ctx0" brushRef="#br0" timeOffset="99208.2614">22076 7385 24 0,'-3'-14'12'0,"12"9"-13"0,-3 2 12 0,3 3-12 16,9 3 1-16,8 2-2 16,7 1 1-16,3 4 2 15,6 6 0 1,41 61-1-1,3 26 0-15,6 19 0 16,-8 34 0-16,-4 18 1 16,1 22 1-16,-13 21 1 15,-2 27 0-15,-16 12 1 16,-17 14 1-16,-15 18-1 16,-21 19 1-16,-24 3 0 15,-15 5 0-15,-20-14-7 16,-25-17 0-16,-14-15-8 15,-9-46 0-15</inkml:trace>
  <inkml:trace contextRef="#ctx0" brushRef="#br0" timeOffset="101294.3588">2145 7702 17 0,'-30'-8'8'0,"-15"61"-9"16,22-24 9-16,-13 24-8 0,-24 26 0 15,-11 43 4-15,-21 45 0 16,-13 55-2-16,-2 58 0 16,15 57 3-16,33 36 1 15,56 16-1-15,62-16 1 16,60-27-7-16,72-31 0 16,53-50-7-16,68-33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19:50:41.2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3859 4757 11 0,'-29'-2'5'0,"2"4"-6"16,24-4 5-16,3-1-4 15,-9 3 1-15,6 3-2 16,0-1 1-16,0-2 0 15,0 0 1-15,0 0 2 16,3 0 0-16,0-2-1 16,0 2 0-16,9 0 0 15,6-3 1-15,6 0-1 0,2-2 1 16,7 0-4-16,0-3 1 31,38 0 0-31,-5 5 1 16,5-5 0-16,7 8 0 15,-7-2-1-15,1-1 0 16,2 0 1-16,1 1 0 16,5 2-1-16,3-6 1 15,4 1-1-15,-10 0 1 16,4 2-1-16,-13-5 1 16,-5 0 0-16,-13 8 0 0,-2-8 0 15,-6 6 1 1,-10-1-1-16,-11 0 1 0,0 1-1 15,-12-1 0-15,-6 0-1 16,-6 3 0 0,-24 0 0-1,-5-2 0-15,-7 2 0 16,-12 0 1-16,-5-3-1 16,-16 3 1-16,-11 0-1 15,-12 0 0-15,-15 0-1 16,-3 8 1-16,5 5-1 15,-2 6 1-15,9-3-1 16,6-6 1-16,12 6 0 16,8 3 0-16,13-1-1 15,8 1 1-15,16-3 0 0,11-3 0 16,6 0 0-16,9-5 0 16,12-5 0-16,21 2 0 15,6-5 1-15,20-5 0 16,7-3-1-16,23-6 1 15,10 1-1-15,11 3 1 16,6-1-1-16,12 3 1 16,0 0 0-16,7 0 0 15,-10-5 0-15,6 0 0 16,-6 2-1-16,0 3 1 16,-9 0 0-16,-3 0 1 0,-5-2-3 15,-10 2 1 1,-9 5-2-16,-8 3 1 0,-10 0 1 15,-5 0 0-15,-3 0-1 16,-7 0 1-16,1 0-1 16,-6-5 0-16,-3 0 1 15,-7 5 1-15,-2-3-1 16,0 0 0-16,0-2 1 16,-9 0 0-16,0 2 0 15,-4-5 1-15,-2 3-1 16,0-3 0-16,-6 0 1 15,-3 8 1-15,-3-3-2 16,-6 1 0-16,-9 2-2 16,-11 2 0-16,-16-2 1 15,-20 6 1-15,-13-1-2 16,-14 8 1-16,-9-5-1 16,0 3 1-16,8 2 0 0,13-5 0 15,2 5 0-15,10 0 0 16,0 1-1-16,11-4 1 15,9-7-1-15,10 2 1 16,5-5-1-16,9 3 1 16,9 2 0-16,12-5 1 15,12 0-2-15,24 3 1 16,9-3 1-16,23-3 0 16,15-2-1-16,4 2 0 15,14-5-1-15,3-5 1 16,0 5 0-16,1-3 0 0,-10 1-1 15,-15-1 1-15,-5 1 1 16,-10 4 0-16,-11 4-1 16,-9-1 0-16,-16 3 0 15,-8 3 1-15,-12-1 0 16,-15 1 0-16,-15 0-1 16,-17-3 1-16,-10-6 0 15,-8-2 0-15,-10-2 0 16,1 2 1-16,-10 5-5 15,-11-5 1-15,-9 11-8 16,-12 2 0-16</inkml:trace>
  <inkml:trace contextRef="#ctx0" brushRef="#br0" timeOffset="1757.9875">4211 9602 19 0,'-24'-6'9'0,"-27"12"-11"16,42-6 10-16,-9 2-8 0,4 6 1 15,-7-2 0-15,6-1 0 16,3 0-2-16,9 0 1 16,-3 1 1-16,15 2 1 15,9-3-1-15,12 3 0 16,2 0-1-16,19-3 1 15,8-2 0-15,10-3 0 16,14 0-1-16,12 5 0 0,10-2 0 16,23-1 0-16,9 1 0 15,8-6 1-15,16-5-2 16,3 1 0-16,5-7 1 16,-2-2 1-16,-9 1-1 15,3-7 1-15,-18 4 0 16,-1 2 0-16,-11 5 1 15,-6 3 1-15,-9 6-2 16,-14 4 0-16,-7 4-1 16,-15-1 1-16,-14 3-1 15,-16-3 0-15,-11-2 1 16,-6 0 1-16,-18-1 1 16,-12-2 1-16,-15-2-2 15,-9-1 1-15,-18-5 0 16,-17 0 1-16,-13-3-3 15,-8-4 1-15,-18-4-3 16,-7 3 1-16,-8 3 1 0,-6 0 0 16,-18 5-2-16,0 5 1 15,-3 3 0 1,-14 3 0-16,17 5 0 0,-3 0 1 16,-12 2-1-16,12 1 0 15,0-3 0-15,12 0 1 16,12 2-1-16,15-2 0 15,14 0-5-15,19 0 0 16,14 3-5-16,21-19 0 0</inkml:trace>
  <inkml:trace contextRef="#ctx0" brushRef="#br0" timeOffset="3829.4475">14143 5130 9 0,'-15'-2'4'0,"-5"10"-1"16,17-8 4-16,0 2-7 16,3 1 1-16,3-1 2 15,15-4 0-15,20-3-3 16,28-3 1-16,29-8-1 16,39-8 0-16,24-5-3 15,23-8 1-15</inkml:trace>
  <inkml:trace contextRef="#ctx0" brushRef="#br0" timeOffset="4657.4745">22647 5874 14 0,'12'-21'7'0,"21"2"-19"16,-24 14 8-16,9 2 3 15,-3-5 0-15</inkml:trace>
  <inkml:trace contextRef="#ctx0" brushRef="#br0" timeOffset="5736.8116">21406 7535 30 0,'21'-39'15'0,"30"10"-21"15,-25 23 15-15,13 1-20 16,21 2 1-16,8 3-2 15,12 0 1-15</inkml:trace>
  <inkml:trace contextRef="#ctx0" brushRef="#br0" timeOffset="16876.9303">15310 4667 13 0,'-9'-16'6'0,"6"6"-3"0,3 10 6 0,0 0-11 16,0 0 0-16,6 5 1 16,-3 0 1-16,3 11 2 15,0-5 0-15,0 13-1 16,0 10 0-16,-3 14 3 16,-3-3 0-16,0 5-1 15,-6-5 1-15,0-5-1 16,-3 2 0-16,-3-10-3 15,-3 5 0-15,-2-8-7 16,2-11 0-16</inkml:trace>
  <inkml:trace contextRef="#ctx0" brushRef="#br0" timeOffset="17311.1207">15584 4942 11 0,'-6'-18'5'0,"3"-6"0"0,3 19 2 15,3-3-8-15,0 0 1 0,3 0 1 16,6 0 0-16,6 3-1 15,6 5 0-15,2 5 1 16,-2 3 0-16,-3 10 1 16,-6 9 0-16,-6-3 1 15,-6 5 1-15,-6-8 1 16,-3 5 1-16,-3-4-2 16,0-4 1-16,0-5-1 15,3-2 0-15,0-3-1 16,0-5 0-1,-3-6-2-15,3-5 0 0,-3 3-1 16,0-3 1-16,4-5 0 16,-1-1 0-16,0 4-3 15,0-6 1-15,3 3-3 16,3-1 1-16,6 4-7 16,14 2 0-16</inkml:trace>
  <inkml:trace contextRef="#ctx0" brushRef="#br0" timeOffset="17671.4331">16519 4807 20 0,'-18'-10'10'0,"6"-3"-7"0,9 10 10 0,-6-2-13 15,0 2 0-15,-12 6-1 16,-3 2 1-16,-2 6 0 16,-7 4 0-16,-9 7 0 15,-2 12 1-15,-4 0 2 16,6 3 0-16,1 6 0 15,5 2 0-15,12-13 0 16,6 2 0-16,12-10-4 16,9-3 1-16,18-8-4 15,12 0 0-15,11-7-5 16,13-22 1-16</inkml:trace>
  <inkml:trace contextRef="#ctx0" brushRef="#br0" timeOffset="17865.8463">16670 4471 25 0,'-8'24'12'0,"8"61"-14"0,3-56 21 16,0 5-20-16,-1 17 1 15,4 20-2-15,0-10 1 16,0 0-3-16,-3-6 0 0,3-2-3 15,-3-10 1-15</inkml:trace>
  <inkml:trace contextRef="#ctx0" brushRef="#br0" timeOffset="18136.7762">17060 4630 24 0,'-14'0'12'0,"-22"21"-16"16,24-10 23-16,-9 5-20 15,-6-3 0-15,-2 6 1 16,2 7 0-16,9 3 0 16,0 6 1-16,6 4 0 15,3 4 0-15,15-1 2 16,6-5 1-16,6-8-1 0,3 3 1 15,8-14-9-15,16 1 1 16,-3-22-3-16,14-21 0 16</inkml:trace>
  <inkml:trace contextRef="#ctx0" brushRef="#br0" timeOffset="26349.1239">15587 4083 19 0,'-18'7'9'0,"-32"-1"-8"0,35-6 9 15,-6 2-10-15,-3 6 1 16,0 3-1-16,-3 5 1 16,4 0-2-16,-1 0 1 15,3 5 0-15,3-11 0 16,6 1 0-16,3-1 1 15,9 4 0-15,6-6 0 16,6 0 0-16,6-6 0 16,9 6-1-16,8 0 1 15,13 3-5 1,-15-1 1-16,-12 3 0 16,-15 3 0-16,-21 6 0 15,-15 4 0-15,-18 6-2 16,-5 7 0-16</inkml:trace>
  <inkml:trace contextRef="#ctx0" brushRef="#br0" timeOffset="27068.8168">15870 4249 19 0,'-15'21'9'0,"-3"38"-11"15,15-44 18-15,0 15-16 16,0 7 1-16,3 0-2 16,0 2 0-16,0-2 1 15,3-2 1-15,0-6 0 16,0-3 0-16,0-2 1 15,0-16 0-15,0-5 2 16,0-9 0-16,0-7 0 16,0-8 0-16,-3-16-1 15,0-3 1-15,3-10-3 16,0 5 0-16,0 0-2 0,6 0 1 16,0 8-1-1,3 3 1-15,-3 5-1 0,-1-3 1 16,1 11-1-16,0 5 0 15,-3 5 0-15,0 6 0 16,-6 8-1-16,0 10 1 16,-6 5-1-16,-3 3 1 15,0 11-2-15,0 3 1 16,4-6-3-16,-1 2 1 0,0-7-4 16,0-3 1-16</inkml:trace>
  <inkml:trace contextRef="#ctx0" brushRef="#br0" timeOffset="27315.7686">16117 4252 22 0,'-15'32'11'0,"6"-24"-13"16,9-1 20-16,0 9-20 15,0 0 0-15,0 0-7 16,0-3 1-16,3-5 7 16,9-10 1-16</inkml:trace>
  <inkml:trace contextRef="#ctx0" brushRef="#br0" timeOffset="27446.6858">15995 3887 24 0,'-24'13'12'0,"21"24"-25"0,3-29 23 16,3 8-18-16,6 5 0 0</inkml:trace>
  <inkml:trace contextRef="#ctx0" brushRef="#br0" timeOffset="27730.0189">16468 4286 33 0,'-18'6'16'0,"-3"-1"-20"16,15-3 33-16,-3 4-28 15,-5-1 0-15,2 6-5 16,3-9 0-16,0 4 2 15,6-6 0-15,9-6-1 16,12-2 0-16,3-2-2 16,2-1 1-16,7 1 2 15,6 2 1-15,3 0 0 16,-7 2 1-16,-2 9 0 16,-12 0 0-16,-9 13-1 0,-12 2 1 15,-6 9-1-15,0-6 0 16,3-3-5-16,6-5 1 15</inkml:trace>
  <inkml:trace contextRef="#ctx0" brushRef="#br0" timeOffset="27943.1403">16825 3858 35 0,'-32'55'17'0,"-7"96"-23"0,33-109 34 0,0 3-28 15,3 8 1-15,3 5-10 16,3 1 0-16,3-14 4 16,-3-14 0-16</inkml:trace>
  <inkml:trace contextRef="#ctx0" brushRef="#br0" timeOffset="28962.9288">16900 4204 27 0,'-3'-10'13'0,"27"10"-13"16,-13 2 14-16,-2 4-16 15,0 4 0-15,0 3-2 16,0-5 1-16,3 6 3 16,-3-12 1-16,3 3-2 15,0 1 1-15,3-4 1 0,3 4 0 16,2-6 2-1,4 0 0-15,-3-8 1 0,-3-3 1 16,-6 1-2-16,-9-4 0 16,-12 12 0-16,-18 2 0 15,-6 8-3-15,-14 2 1 16,-4-2-5-16,-3-3 1 16,7 1-5-16,5-4 1 15,12 1-3-15,19 0 1 16</inkml:trace>
  <inkml:trace contextRef="#ctx0" brushRef="#br0" timeOffset="29306.2375">17501 4194 21 0,'-9'-6'10'0,"-6"-4"-15"16,12 10 19-16,-3-8-13 15,0 3 0-15,-3-3 1 16,-3 2 1-16,-2 4-3 16,-7 2 0-16,-3 2 1 15,0 6 1-15,-3 5 1 16,9 9 0-16,4-1 0 15,5 11 0-15,6 5-1 0,9-8 0 16,5 2 0 0,10-9 1-16,6-7-10 0,9-12 0 15,6-13-2-15,-1-20 1 16</inkml:trace>
  <inkml:trace contextRef="#ctx0" brushRef="#br0" timeOffset="29475.0415">17861 3749 29 0,'-12'53'14'0,"21"50"-12"16,-9-55 26-16,3 5-29 16,3 5 0-16,0-5-9 15,0-3 0-15,0-5 6 16,-3-10 1-16</inkml:trace>
  <inkml:trace contextRef="#ctx0" brushRef="#br0" timeOffset="29636.5329">17977 4188 19 0,'30'-55'9'0,"15"-35"-11"15,-31 74 11-15,4 3-9 16,-3 2 1-16,-3 6 1 16,-6 10 1-16,-9 11-2 15,-9 10 0-15,-3 9 4 16,-3-1 0-16,7 1-1 15,11-4 0-15,20 1-2 0,16-3 0 16,21-10-9-16,32-14 1 16</inkml:trace>
  <inkml:trace contextRef="#ctx0" brushRef="#br0" timeOffset="39756.2893">16039 6321 26 0,'-14'0'13'0,"11"8"-14"0,3-3 13 0,-3 8-16 15,0-2 0-15,0-3-8 16,0 5 0-16</inkml:trace>
  <inkml:trace contextRef="#ctx0" brushRef="#br0" timeOffset="42329.8064">8262 7149 1 0,'6'11'0'0</inkml:trace>
  <inkml:trace contextRef="#ctx0" brushRef="#br0" timeOffset="43403.9664">23124 5599 38 0,'-3'-48'19'15,"-18"37"-26"-15,12 14 19 0,-9 5-13 16,-15 8 0-16,-11 5 1 15,2 0 0 1,-20 0-1 0,2-2 1-16,12-1 0 15,7 1 0-15,8-3 1 16,3 0 1-16,3 0-2 16,1 2 1-16,-1 1 0 15,0-6 0-15,0 3 0 16,0 0 1-16,4 2-3 15,-1 6 1-15,6-11 0 16,0 6 1-16,3-1-2 0,6 1 0 16,6-6-8-16,12 3 0 15</inkml:trace>
  <inkml:trace contextRef="#ctx0" brushRef="#br0" timeOffset="44367.689">23008 5480 17 0,'-3'-22'8'0,"3"-20"-1"16,0 31 6-16,0 1-15 15,0 5 1-15,-3-1-1 16,0 6 0-16,-12 8 4 15,-15 5 0-15,-9 6-1 16,-20 7 0-16,-13 4 2 16,-5 9 0-16,3-7 1 0,8-6 0 15,9 1-2 1,13 2 0-16,14 0 0 16,12 0 0-1,60 6-2-15,20-1 1 16,10-8 0-16,14-2 0 15,6-8-1-15,7 0 0 16,-10-5-1-16,-12 2 1 16,-17 5 0-16,-15 1 0 15,-19-3-1-15,-26 2 1 16,-29 3 0-16,-31 3 1 0,-29 11 1 16,-30-4 1-16,-12 1-3 15,-6 3 1-15,12 2-8 16,24-6 1-16,26-12-3 15,30-17 0-15</inkml:trace>
  <inkml:trace contextRef="#ctx0" brushRef="#br0" timeOffset="44950.4568">23335 5532 22 0,'-9'-5'11'0,"0"-11"-13"0,9 16 17 0,0 0-14 15,6 3 0-15,0 5-1 16,3 5 1-16,3 3-1 16,3 5 0-16,0 6 2 15,-3 10 0-15,-6 13 1 16,-9 16 0-16,-6-8 1 15,-6-2 1-15,0 2-1 16,3-8 0-16,6-10-1 16,9-14 1-16,9-2-2 15,15-5 0-15,20-9-4 16,22-2 1-16,14-2-8 16,15-1 0-16,-2-18-2 15,-19-16 0-15</inkml:trace>
  <inkml:trace contextRef="#ctx0" brushRef="#br0" timeOffset="48347.396">14063 5218 21 0,'-9'0'10'0,"12"0"-12"0,-3 0 10 16,0 0-8-16,0 0 1 16,0 0 1-16,0 0 0 0,0 0-2 15,3 0 0-15,-3 0 2 16,0 0 1-16,0 0-1 16,0 0 0-16,0 0-1 15,0 0 1-15,0 0-2 16,0 0 1-16,0 0 0 15,0 0 0-15,0 0-2 16,-3 0 1-16,0 0 0 16,0 0 1-16,0 0 0 15,0 0 0-15,0 0-1 16,-3 0 1-16,0 0-1 16,3 0 1-1,-6 0-9 1,-6 8 1-16</inkml:trace>
  <inkml:trace contextRef="#ctx0" brushRef="#br0" timeOffset="51063.4567">23380 6183 37 0,'15'-29'18'0,"-21"19"-30"16,6 12 30-16,-6 4-33 16,-6 7 0-16</inkml:trace>
  <inkml:trace contextRef="#ctx0" brushRef="#br0" timeOffset="53239.6773">14471 6739 8 0,'-6'-11'4'0,"-6"1"-6"0,6 4 4 15,-3 1 0-15,-6-3 1 16,0 0 4-16,-3 0 0 0,1 3-9 15,2 2 0-15,9 3 4 16,12 3 1-16,15 0-2 16,17-1 0-16,19-7-1 15,23-6 0-15,21-2 1 16,12 3 1-16,18-9 0 16,-3-2 1-16,0 2-1 15,-9 4 1-15,-11-1-3 16,-16 5 0-16,-18 6-6 15,-17 5 0-15</inkml:trace>
  <inkml:trace contextRef="#ctx0" brushRef="#br0" timeOffset="53643.0193">14635 6456 11 0,'-12'-5'5'0,"-18"10"-2"0,21-3 2 0,-9 4-5 16,-9 7 0-16,-8 3 0 16,-13 10 0-16,-3-2 1 15,-2 0 0-15,11 5 0 16,9 3 1-16,12 0-1 15,19 2 0-15,28-2-3 16,28-1 1-16,29-9-3 16,24-12 1-16</inkml:trace>
  <inkml:trace contextRef="#ctx0" brushRef="#br0" timeOffset="69212.7114">22228 7099 27 0,'27'-8'13'0,"-13"13"-12"0,-17-2 14 0,-8 5-18 16,-13 2 0-16,-9 4 0 16,-3 1 0-16,-11 4 5 15,-1-1 0-15,-3 4-3 16,-2 1 0-16,8 9 1 16,9-5 1-16,10-1 0 15,11-2 1-15,15-3-2 0,12 0 1 16,11 3 0-16,16 0 0 15,3-3 0-15,8 0 0 16,1-2-2-16,-3-6 1 16,-7 5 0-16,-11-2 0 15,-15 3-1-15,-24-1 1 16,-18 4-1-16,-23 1 1 16,-13-4-1-16,-17-1 0 15,2 4-6-15,10-4 1 0</inkml:trace>
  <inkml:trace contextRef="#ctx0" brushRef="#br0" timeOffset="69496.5435">22802 7342 13 0,'12'13'6'0,"-24"27"2"16,0-29 4-16,-14 12-10 15,-16 4 0-15,-3 10 2 16,1 8 1 0,5-5-6-16,15 5 0 0,18-6 4 15,24-2 1-15,24-2-3 16,23-1 0-16,18-13-6 15,28-2 0-15,5-11-2 16,6-21 0-16</inkml:trace>
  <inkml:trace contextRef="#ctx0" brushRef="#br0" timeOffset="79089.4506">14361 10096 20 0,'-24'-10'10'0,"-12"2"-3"16,27 5 11-16,-3 1-18 15,-3-4 1-15,4 6-3 16,2 0 1-16,0 0 2 15,6 0 0-15,12 0 1 16,17-5 0-16,19-5 0 16,26-6 0-16,25-11 1 15,14 3 1-15,9 3-2 16,3-3 1-16,-12 1-3 16,-18-1 1-16,-20 3-6 15,-19 5 0-15,-26 2-5 0,-18-9 1 16</inkml:trace>
  <inkml:trace contextRef="#ctx0" brushRef="#br0" timeOffset="79916.1008">16060 9390 26 0,'0'-32'13'0,"-15"27"-16"0,4 8 20 0,-13 2-19 16,-6 8 1-16,-9 0 1 15,-5-2 0-15,-4 2 0 16,6 3 1-16,7 3-2 15,5 2 1-15,9 0-1 16,9 0 1-16,9-2 0 16,12-3 0-16,9 2-1 15,6-2 1-15,-1 0 1 16,1 0 0-16,0 0 0 16,0 2 0-16,0 6-1 15,3-6 0-15,-4 9 0 0,1 2 0 16,-9 8-1-16,-9-3 0 15,-12 6 0-15,-15 0 0 16,-12-6-2-16,-26 6 1 16,-18-3-1-16,-13-11 0 15,-8-7-3-15,6-11 1 16</inkml:trace>
  <inkml:trace contextRef="#ctx0" brushRef="#br0" timeOffset="80381.5278">16417 9366 11 0,'3'-18'5'0,"6"18"-5"0,-3 0 6 16,0 2-6-16,0 4 1 16,-3 7 5-16,-3 5 0 15,-9 17-4-15,-6 18 1 16,-8 18 3-16,-1 9 1 16,0 2-1-16,6-3 1 15,12 3-2-15,9-11 0 16,21-12-3-16,15-12 1 0,23-18-4 15,16-10 1-15,8-14-10 16,12-18 1-16</inkml:trace>
  <inkml:trace contextRef="#ctx0" brushRef="#br0" timeOffset="90576.0088">13343 7924 6 0,'-3'0'3'0,"6"-5"-8"0,-3 5 3 15</inkml:trace>
  <inkml:trace contextRef="#ctx0" brushRef="#br0" timeOffset="92001.177">13399 7900 9 0,'9'6'4'0,"15"-6"-6"0,-15 2 8 16,3 1-6-16,6 0 1 15,8-3-2 1,10 2 1-16,9-2 1 0,5-5 0 16,13-3 1-16,5-2 0 15,16-6 0-15,5-8 1 0,18-5 0 16,0 5 1-16,9 0-2 15,6 0 1-15,9 6-2 16,0 2 1-16,-3 3-2 16,6 2 1-16,-12 6-1 15,3 2 0-15,-6 0-1 16,1 3 1-16,-10 3 0 16,0 0 1-16,0 2-1 15,0-2 0-15,0-1 0 16,-3 1 1-16,-2-6-1 15,-4 1 1-15,3-4-1 16,-6-2 1 0,27-7-1-1,-12 1 1-15,-9 4-1 16,-8 2 1-16,-13 5-1 0,-20 1 0 16,-1 4-1-1,-8 4 1-15,-10-1-1 16,-8 3 1-16,-12 0-2 0,-12 2 1 15,-12 1 0-15,-6-1 1 16,-6 4 0-16,-12-6 1 16,-12 5-2-16,-8 0 1 15,-4 3 0-15,-8 2 1 16,-4-4-1-16,-8-4 1 16,-7 3-1-16,1-5 0 0,-7 3 0 15,-2-6 1-15,0-2-1 16,-10-3 0-16,1 3-1 15,-9-1 1-15,6-2 0 16,-13 0 1-16,4 6-1 16,-6-1 1-16,0 0-1 15,-12 0 0-15,6 6 0 16,-3-3 1-16,3 3-1 16,-6 2 1-16,9 0-1 15,-3 3 0-15,2 0 1 16,1 0 0-16,3-1-1 15,-3-4 0-15,3-3 0 16,-3 0 0-16,3 5 0 16,6-2 1-16,-1-3-1 15,13-3 1-15,3 0-1 16,2-2 1-16,7 2 0 16,6 0 0-16,2 3-1 0,4-2 1 15,5 2-1-15,4 0 1 16,2 0-2-16,1-1 1 15,5 1 0-15,6 0 0 16,7 0 0-16,5 0 0 16,6-2-1-16,6-1 1 15,3 0 0-15,7 0 0 16,-1-2 0-16,6 0 1 16,3-1-1-16,0 1 0 15,3-3 0-15,6 0 0 16,6 3 2-16,5-3 0 0,4 0-2 15,3 0 0-15,3-3 1 16,0 3 1-16,-1-3-1 16,7 1 1-16,6-1-2 15,3-2 1-15,5-1 0 16,7-1 1-16,5-4-1 16,1 0 0-16,2 1-1 15,10-3 1-15,-7-1 0 16,10 1 0-16,2 0 0 15,-3 8 0-15,4 2 0 16,-1-5 0-16,-2-3-1 16,-1 1 1-16,3-1-1 15,-5-2 0-15,-1 2 1 16,-2 3 1-16,-1 1-2 16,-5-1 1-16,-4 0-1 15,4 2 1-15,-1 1-1 0,-2 2 1 16,-1-2-1-16,4 2 0 15,-7-4 0-15,-2-1 0 16,0 2 0-16,-1 1 0 16,1-3 0-16,-1 3 0 15,-2 0 0-15,3-1 0 16,-4 4 0-16,4-4 0 16,-4-2-1-16,1 0 1 15,2 0 0-15,7-2 1 0,0 5-2 16,2-3 1-1,-2 0 0-15,2-3 0 0,4 1 0 16,5 2 0-16,3 0-1 16,-2 8 0-16,-1-3 1 15,-5 3 0-15,-4-3 0 16,4 3 0-16,-1 0 0 16,-2 0 1-16,-7 3-1 15,-8-3 0-15,-9 3-3 16,-10-1 0-16,-2 4-6 15,-6-4-10 1,0-33 8-16</inkml:trace>
  <inkml:trace contextRef="#ctx0" brushRef="#br0" timeOffset="94299.2207">18638 11284 25 0,'-12'-5'12'0,"9"-3"-10"16,3 8 12-16,0 0-15 0,6 0 1 15,0-2-1-15,6-1 0 16,3 0 2-16,3 3 1 16,8-2-1-16,1 2 0 15,6 0 1-15,6 0 1 16,8 2-1-16,7 4 0 15,8-1 0-15,13 5 1 16,11-7 0-16,12 2 0 16,10-2-2-16,8 0 1 0,18 2 0 15,-1-2 1-15,4-1-2 16,15-4 0-16,-9-6-1 16,3-11 0-16,6 1 1 15,-9-1 1-15,5-2 0 16,-5 5 1-16,-12 3-1 15,-3 2 1-15,-12 6-2 16,-14 2 1-16,-13 3-4 16,-21 3 0-16,-17 5-7 15,-18 0 1-15,-24-3-5 16,-30-7 0-16</inkml:trace>
  <inkml:trace contextRef="#ctx0" brushRef="#br0" timeOffset="95696.2191">7473 11901 5 0,'83'-3'2'0,"51"-7"4"0,-86 2-8 0,17 0-1 16,13-5 1-16</inkml:trace>
  <inkml:trace contextRef="#ctx0" brushRef="#br0" timeOffset="96117.5076">8896 11726 15 0,'116'-8'7'0,"30"0"-9"16,-99 11 14-16,22-3-12 15,11 0 1-15,9 0 0 16,4-3 0-16,5 1-2 16,-3-1 0-16,6 1 0 15,-2 4 0-15,2-2 1 16,0 3 1-16,-3 2-2 15,3 3 1-15,1 5 0 16,-1-2 1-16,0-1 0 16,-3 4 1-16,0 4-2 15,-5-5 0-15,5 1 2 16,-9-6 0-16,-2-3 0 16,2-2 0-16,0-3 0 15,3 0 0-15,-2-3 0 0,-4 0 0 16,3 1-2-16,1-1 0 15,-4 0 0-15,3-2 1 16,-2 0-1-16,5-1 0 16,0 1 1-16,9-3 0 15,-2-2 1-15,-1-1 1 16,0 0-2-16,-6 3 1 16,-14 6 1-16,-10-1 0 0,-11 3-1 15,-16 3 1-15,-11-3-4 16,-12 5 1-16,-12 3-9 15,-15-5 0-15</inkml:trace>
  <inkml:trace contextRef="#ctx0" brushRef="#br0" timeOffset="104838.07">19748 12322 35 0,'-3'-8'17'0,"3"8"-20"15,0 0 17-15,0 0-17 16,0 0 1-16,0 0 1 0,0 0 1 15,0 0 0 1,0 0 1-16,3-3-2 0,9 0 0 16,15 3 2-16,21 0 1 15,20 0-1-15,15-5 1 16,30 0-1-16,7 2 0 16,2-5-2-16,-6 0 0 15,-9 3-7-15,-27-3 0 16</inkml:trace>
  <inkml:trace contextRef="#ctx0" brushRef="#br0" timeOffset="105467.6511">19766 12084 28 0,'6'-14'14'0,"6"14"-19"0,-6-2 22 0,3-1-20 16,-3 0 1-16,0-2 0 15,0 0 1-15,-6 5 3 16,-3 5 0-16,-3 0-2 15,-6 9 0-15,-12 4 1 16,-6 14 0-16,-2 0 0 16,-4 13 1-16,-3 2-1 15,3 6 1-15,10-3 0 16,11-2 1-16,18-6-2 16,18-2 0-16,23-8-8 15,34-3 1-15,14-16-2 16,-3-34 0-16</inkml:trace>
  <inkml:trace contextRef="#ctx0" brushRef="#br0" timeOffset="113726.5814">22115 10472 37 0,'-12'-29'18'15,"3"8"-20"-15,6 16 19 0,0-1-20 16,-3 1 1-16,-3 0 3 16,0-1 0-16,0 4-1 15,3 2 1-15,0 0-3 16,6 5 1-16,6 6 2 16,3 7 0-16,12 6-3 15,15 10 1-15,8 14-1 16,4 2 1-16,5 9 1 15,10 4 1-15,-6 6-1 16,-4 8 0-16,-11-3 1 16,-12 0 0-16,-13-3 0 15,-11-13 1-15,-15 1 0 16,-11-7 0-16,-10-4 0 16,-6-8 0-16,-14-3-2 0,-7 0 1 15,3-3-1-15,-2 3 1 16,-1-8-1-16,7-5 0 15,8-5-1-15,6-3 1 16,4-6 1-16,8 1 0 16,6-3 0-16,6-3 1 15,3-2-2-15,6 5 0 16,9-3 1-16,9-2 0 16,6-3-1-16,8 0 1 0,4-3 0 15,9-2 0-15,6-3 0 16,2-3 1-16,-2 1 0 15,-4-12 1-15,7-1 0 16,-6-4 1-16,-7-5-2 16,1-5 0-16,-9-2-1 15,-6-6 1-15,-10-11-1 16,-8-13 0-16,-6-2-1 16,-11 2 0-16,-4-5 0 15,-3 5 1-15,-3-2 0 16,6 2 0-16,-6 3-1 15,3 2 0-15,-5 1-1 16,-7 10 1-16,-3 3 0 16,-3 5 0-16,4 2-1 15,-1 6 0-15,3 5 0 16,3 6 1-16,6 8-2 16,4 2 0-16,2 5 0 0,9 3 1 15,6 16-2-15,9 11 1 16,9 2 0-16,17 21 0 15,10 14 2-15,3 12 0 16,8 17 0-16,-2 0 0 16,-7-1-1-16,-8 9 1 15,-21-6 0-15,-21-2 0 16,-18-14 0-16,-27-7 1 16,-23-8-1-16,-15-9 0 0,-4-10-7 15,-20-8 0-15,6-37-4 16,21-29 0-16</inkml:trace>
  <inkml:trace contextRef="#ctx0" brushRef="#br0" timeOffset="115902.3907">23341 7284 30 0,'-24'-21'15'0,"15"-6"-15"16,9 22 16-16,0 0-17 16,-3-1 1-16,3 1 1 15,0 0 1-15,0 5-2 16,0 0 1 0,39 29 0-1,9 11 0-15,8 5 1 16,7 5 0-16,-7 3-2 0,-2 8 0 15,-7 13 0-15,-8 0 1 16,-12-3-1-16,-12 1 0 16,-9-3 0-16,-9-1 1 15,-12-7 0-15,-12 8 0 16,-12-6 0-16,1-2 0 16,-4 0 0-16,0-3 0 15,-5-10-1-15,5-6 1 16,3-5-1-16,4-2 0 15,2-6 0-15,6-5 0 0,6-3 0 16,3-5 0-16,6-6 1 16,9-2 0-16,6-5 1 15,6-3 0-15,6-3-2 16,9-5 1-16,6-5 0 16,3 3 1-16,8-12-1 15,7 1 1-15,3-5-2 16,2-6 0-16,4 0 2 15,8-13 1-15,-11 3-3 16,-7-8 1-16,-5-1-1 16,-9 4 0-16,-9-4 0 15,-16 1 0-15,-10-3 0 16,-16-5 0-16,-9-3 2 16,-6-2 0-16,-9 5-1 15,-5-3 0-15,-7 2 0 16,1 9 0-16,-1 8-1 15,3 2 1-15,7 6-3 16,8 10 0-16,6 5-6 0,1 11 1 16,-1 6-7-16,24-6 1 15</inkml:trace>
  <inkml:trace contextRef="#ctx0" brushRef="#br0" timeOffset="116652.9964">23710 8067 38 0,'-12'-16'19'0,"6"6"-23"0,6 10 31 16,6-3-29-16,3 3 1 15,3 3-1-15,12 5 1 16,12 2 2-16,5 6 0 15,13 8-2-15,8 18 1 16,4 11 0-16,-4 11 0 16,4 20-1-16,-10 19 0 15,-8 19-2-15,-15 5 0 0,-10 16 0 16,-11-3 0-16,-12-5 0 16,-12-2 1-16,-8-4 2 15,-16-7 0-15,-21 8 2 16,-14-1 0-16,-9 1-2 15,-10-14 0-15,-11 3 1 16,-3-13 0-16,0-5-1 16,5-17 0-16,4-12 1 15,9-6 0-15,6-16 4 16,14-7 0-16,7-12 0 16,5-4 0-16,9-11-1 15,7-6 1-15,8-5-2 16,6-5 0-16,9-2-1 15,3-3 1-15,9-1-5 16,9-2 1-16,3 3-5 16,0 0 0-16,6-6-7 15,3-10 0-15</inkml:trace>
  <inkml:trace contextRef="#ctx0" brushRef="#br0" timeOffset="116926.3649">23070 10327 39 0,'-9'16'19'16,"-9"36"-27"-16,12-28 30 0,-3 5-26 15,-5 16 1-15,-4 8-1 16,0 0 0-16,3 0 8 15,6-3 1-15,9-2-3 16,9 0 1-16,6-11 0 16,18-11 0-16,17-13-4 15,7-18 0-15,26-16-9 16,9-29 0-16</inkml:trace>
  <inkml:trace contextRef="#ctx0" brushRef="#br0" timeOffset="117418.9907">23746 8316 32 0,'-6'13'16'0,"0"29"-21"0,9-26 24 0,3 8-18 16,0 8 0-16,6 5 1 15,6 3 0-15,2-3-2 16,1-6 0-16,0-9 4 16,-3-4 1-16,0-7-1 15,-3-9 1-15,0-12-1 16,-4-17 1-16,-2-10-1 16,0-13 0-16,-3-22-5 15,3-2 1-15,3-2-2 16,6 4 0-16,3 14-1 15,6 10 1-15,2 17-2 16,7 12 1-16,3 14 0 16,8 18 0-16,10 16-6 15,14 24 0-15,-2 0-2 16,14-24 1-16</inkml:trace>
  <inkml:trace contextRef="#ctx0" brushRef="#br0" timeOffset="120211.5879">21737 12338 28 0,'-30'-32'14'0,"-12"-8"-13"16,33 35 14-16,3-3-16 15,0-3 1-15,3 1 3 16,3-1 1-16,6 6-3 16,9 2 1-16,12 8 0 15,9 3 0-15,5 14-2 16,19 9 1-16,2 14-1 16,16 6 0-16,5 12-2 15,-8 6 1-15,-1 13 0 0,0 5 1 16,-5 0 2-16,-10 1 0 15,-2-11-2-15,-15-11 1 16,-7-5 1-16,-11-11 0 16,-9-5 0-16,-12-6 0 15,-9-4 0-15,-3-9 1 16,-12-5-1-16,-6 1 1 16,1-1-3-16,2-5 1 0,6-3 0 15,3-5 1-15,0-5-1 16,6-3 1-16,3-3-1 15,0-5 1-15,3-3 0 16,0-5 1-16,0-2-1 16,1-6 0-16,2 6-1 15,5-9 0-15,7-5 0 16,6-5 0-16,9-8 0 16,-3-5 0-16,0 0-2 15,2 0 1-15,1-6 0 16,-6 6 0-16,-3 2 0 15,-9 0 1-15,-9 6-2 16,-12 2 1-16,-12-2-1 16,-12 5 1-16,-5-3-1 15,-19 3 1-15,-8 6 0 16,2-4 0-16,-11-2-1 16,8 0 0-16,-2 8 1 15,-6 0 1-15,2-5 0 16,10-1 0-16,5 9-1 0,1 2 0 15,8 5 0-15,9 3 1 16,7 6-1-16,5 10 0 16,18 3-1-16,15 15 0 15,15 9 0-15,23 17 1 16,16 23-1-16,14 12 1 16,1 8-10-16,-16 6 1 15,-2-19-5-15,-18-21 1 16</inkml:trace>
  <inkml:trace contextRef="#ctx0" brushRef="#br0" timeOffset="121263.7924">22442 12618 12 0,'0'-3'6'0,"24"14"-13"0,-15-14-2 16</inkml:trace>
  <inkml:trace contextRef="#ctx0" brushRef="#br0" timeOffset="122434.5146">22576 12613 38 0,'21'0'19'0,"18"-3"-30"0,-25 0 39 15,7 3-32-15,6-2 1 16,6-1 2-16,8 0 0 15,10-4 4-15,6-4 1 0,5 0-2 16,4-2 1-16,-4-5 3 16,-5-6 0-16,2 0-2 15,-2-2 1-15,-4-4-1 16,-5-7 0-16,0 6-1 16,-1-4 0-16,4-4-2 15,-1-9 0-15,-2 6 0 16,-3-9 1-16,5 1-1 15,4-3 0-15,-10-10 0 16,1 2 0-16,3-5 1 16,-1-14 1-16,4 4-2 15,0-12 1-15,-7 1 0 16,-2 0 0-16,9-9-2 16,-1-4 1-16,-2 5-1 15,-1-3 0-15,1-6 0 16,3 1 0-16,-4-5 0 15,-5 2 0-15,-3-8 0 16,-1-2 1-16,-11 5-1 16,-6-11 0-16,0-2-1 0,0-1 1 15,5 9 0-15,4-6 1 32,18-74-2-32,-4 27 0 15,-5 8 1-15,-6 12 0 16,-6 20 0-16,-7-1 0 15,-8 0-2-15,0 3 1 0,-9 8 1 16,0 0 0-16,-3-8-2 16,0 8 1-16,-3 13 0 15,0 1 1-15,-3-1-1 16,-6 5 0-16,-2-2 0 16,-1 16 0-16,-3-3 0 15,-6 2 1-15,0 1-2 16,-6 2 1-16,7 3 1 15,-4 6 0-15,-3 15-1 16,0 0 0-16,-2 5-1 16,-4 9 0-1,-3 2 1-15,-6 5 1 0,-5 6-2 16,-4 2 1-16,4-2-2 16,-13 2 1-16,-5 0 1 15,-7 8 0-15,1 1-1 16,2 4 0-16,13 0 0 15,5 4 1-15,4 1 1 16,2 1 1-16,9 0-2 0,4 0 1 16,5-1 0-16,6 7 1 15,0-1-1-15,6 2 1 16,7 1-1-16,2 2 0 16,0 1 1-16,3-1 0 15,3 3-1-15,0 0 0 16,3 3 0-16,3-1 0 15,0 1 1-15,3 0 0 16,0-1-1-16,3 1 0 0,0-3 0 16,-1 0 1-1,1 0 0-15,0 0 1 0,0-3-1 16,3-2 0-16,-3 0-1 16,0-3 1-16,0-3 0 15,0 1 1-15,0 4-2 16,-3-2 0-16,3 0-1 15,-3 0 1-15,0 1-2 16,-3 1 1-16,2 1 0 16,-5 5 0-16,0 0 0 15,3 0 0-15,0 0 0 16,-3 3 0-16,0-1 1 16,-3 4 0-16,-5-4-1 15,-13 9 0-15,-12 5-1 16,-15 5 0-16,1 3 2 15,-4 5 0-15,6 0 0 16,7 3 1-16,11-6-1 0,12-2 0 16,18-6-1-16,18 1 0 15,21-1-6-15,17-2 1 16,24-2-6-16,22-17 0 16</inkml:trace>
  <inkml:trace contextRef="#ctx0" brushRef="#br0" timeOffset="123243.852">23478 5382 24 0,'-21'-22'12'0,"18"22"-14"0,3 0 15 16,3 0-13-16,3 11 0 15,3 8-2-15,12 7 0 16,12 8 1-16,11 14 0 15,7 2-1-15,8 19 0 16,1 10 0-16,-10 14 1 16,-8-6 1-16,-6 9 1 0,-9-1 1 15,-7-8 1-15,-11-10 0 16,-9-8 0-16,-12-8 1 16,-8-14 0-16,-10-10-1 15,-6-16 0-15,-9-5-1 16,-5-5 1-16,-4-3-2 15,10 0 1-15,-1-8-1 16,9 2 0-16,4 1 1 16,5 2 1-16,6 1-2 15,9-4 1-15,12-2-1 16,9 0 1-16,9-2-1 16,12-4 1-16,8-2-1 15,7-2 0-15,11 2 0 16,7-8 1-16,-3-8-2 15,-1-8 0 1,-11-36 1-16,-22-6 1 16,-14-8-3-16,-12 0 1 15,-9 5-1-15,-17 0 1 16,-10 14 0-16,-18 2 0 16,-14 2-2-16,-9 7 1 15,2 7 0-15,13 2 1 16,5 6-4-16,9-5 1 15,1 2-8-15,-1-7 0 16</inkml:trace>
  <inkml:trace contextRef="#ctx0" brushRef="#br0" timeOffset="164500.2998">19590 1749 22 0,'-38'0'11'0,"8"-8"-9"0,24 5 11 16,-3-5-13-16,0-5 1 15,0 5-2-15,0-5 1 0,0 10 0 16,3 11 0-16,1 16-1 16,10 13 1-16,1 8-1 15,6 5 1-15,6-2 0 16,9-3 0-16,3-5-1 15,2-14 1-15,-2-18 0 16,-3-5 1-16,-3-19-1 16,-6-8 1-16,-3-18 0 15,-6-6 0-15,-4 3 0 16,-2-3 0-16,-6 3 2 16,-2 0 1-16,-4 11-4 15,-3 10 0-15,-3 8-1 16,-3 8 1-16,0 16-6 15,3 8 1-15,12-2-4 16,9-7 1-16</inkml:trace>
  <inkml:trace contextRef="#ctx0" brushRef="#br0" timeOffset="164830.4389">20546 1217 22 0,'-51'-13'11'0,"7"-16"-13"0,29 21 20 16,-3-5-19-16,-3 2 1 0,0-5-1 15,0-5 1-15,1 0 0 16,2 5 0-16,-3 0 0 15,3 8 0-15,3 0 0 16,3 8 0-16,3 16 0 16,0 21 0-16,3 16-1 15,1 16 1-15,-1 21 0 16,3 8 0-16,3 2-4 16,0-5 1-16,3-20-2 15,5-4 0-15</inkml:trace>
  <inkml:trace contextRef="#ctx0" brushRef="#br0" timeOffset="164969.5906">20132 1505 39 0,'36'-13'19'0,"50"-5"-29"0,-41 10 40 15,35 0-48-15,21-21 1 16</inkml:trace>
  <inkml:trace contextRef="#ctx0" brushRef="#br0" timeOffset="165822.6999">20037 2228 13 0,'-39'-8'6'0,"-5"16"-9"16,29 2 12-16,-6 9-9 15,-6 5 0-15,0 0 0 16,7-3 0-16,5-5 0 0,9 5 1 16,9-5 0-16,9 5 0 15,8 3-1-15,13-3 0 16,-3 3 1-16,3 5 0 15,2-6 0 1,-2 7 1-16,-6 1-2 0,-15-2 1 16,-12 1 0-16,-12 1 1 15,-6 1-1-15,-9 0 0 16,-6-6-4-16,-5-5 1 16,2-2-3-16,0-3 1 15</inkml:trace>
  <inkml:trace contextRef="#ctx0" brushRef="#br0" timeOffset="166302.5793">20305 2585 10 0,'12'-16'5'0,"35"-10"-6"15,-32 12 6-15,6-9-2 0,6 1 1 16,0-1 1-16,-3-4 0 16,-4 3-7-16,-5 6 1 15,-3 5 4-15,-9-1 1 16,-9 12-2-16,-3 10 0 16,-9 0-2-16,-5 15 1 15,-7 7 0-15,-3 9 0 0,3 11-1 16,3-5 0-16,7 3 0 15,8-6 0-15,9 3 1 16,9-10 0-16,9-9-2 16,8-10 0-16,7-11-4 15,9-10 1-15,3-11-2 16,2-10 0-16</inkml:trace>
  <inkml:trace contextRef="#ctx0" brushRef="#br0" timeOffset="166856.7317">20951 2349 17 0,'6'38'8'0,"-3"-1"-8"15,-3-22 15-15,-3 7-15 16,0 1 1-16,0-1 0 0,0-7 0 15,3-4-1-15,3-6 0 16,3-5 1-16,3-8 1 16,6-7-2-16,2-1 1 15,1-11 0-15,3 9 0 16,0-3-1-16,-3-3 1 16,0 3-2-16,2-3 1 15,1 8 0-15,3 3 0 16,-6-1-1-1,0 14 1-15,-6 6-1 0,-3 4 0 0,-9 1 1 16,0 5 0-16,-3 8 0 16,3-9 1-16,3 7-1 15,6-7 0-15,0-1 1 16,-1-6 0-16,4-8 0 16,0-6 0-16,3-4 0 15,3-1 0-15,0 1 0 16,-3 2 0-16,0-8-1 15,0 3 0-15,-4-1 0 16,1 6 1-16,-3 6-2 16,3-6 1-16,-6 8 0 15,0 8 0-15,-3 0 0 16,-3 0 1-16,0-6-1 16,0 9 1-16,0 5-1 15,0 0 1-15,3-1-3 16,3-1 1-16,6 2-7 15,9-14 1-15</inkml:trace>
  <inkml:trace contextRef="#ctx0" brushRef="#br0" timeOffset="167276.5523">21743 2490 20 0,'-9'55'10'0,"3"59"-10"0,3-90 14 0,0 13-14 16,-3-3 1-16,3-10 0 15,0 0 0-15,0-8-1 16,0-3 1-16,3-13 1 16,0-13 0-16,0-6 0 15,0-7 1-15,0-6-1 16,-3-13 1-16,0 5-2 15,3-10 1-15,3 10-2 16,3-10 1-16,3-5-1 16,0 4 0-16,3 4-1 15,-1 2 1-15,4-6-1 16,3 6 1-16,0 14 1 16,0 2 0-16,-3 5-2 15,-3 8 0-15,3 8 0 16,-3 0 0-16,-1 16 1 15,-5 8 1-15,0 0-2 0,-9 0 1 16,0 0-2-16,0-1 1 16,-3 4-6-16,1-11 0 15</inkml:trace>
  <inkml:trace contextRef="#ctx0" brushRef="#br0" timeOffset="167821.3325">21567 2273 17 0,'0'0'8'0,"-6"24"-5"0,0-16 7 16,-6 13-10-16,0-11 0 0,0 3-1 16,3 1 1-16,3 2 0 15,9-8 1-15,9-8-5 16,9-6 0-16,12-10-1 16,9-7 1-16</inkml:trace>
  <inkml:trace contextRef="#ctx0" brushRef="#br0" timeOffset="168389.3615">22073 1521 16 0,'6'-2'8'0,"6"18"-7"0,-9-6 14 15,-3 25-14-15,0 12 0 16,-9 22 0-16,3 13 1 0,-12 21-2 16,-6 3 0-16,0-16 1 15,-2-16 1-15,11-21-1 16,6-8 0-16,9-13 1 16,9-22 0-16,6-20 0 15,2-19 0-15,1-16 0 16,3-3 1-16,3-5-1 15,3 11 0-15,-6 10-1 16,-1 3 0-16,-2 13-2 16,-3 0 1-16,0 8-1 15,0 8 0-15,0 8 1 16,-3 16 0-16,-6 5 0 16,-6 8 0-16,-3 8 2 15,0-5 0-15,0-1-2 16,6-4 1-16,9-6-5 15,6-21 0 1,29-37-5 0,-2-8 1-16</inkml:trace>
  <inkml:trace contextRef="#ctx0" brushRef="#br0" timeOffset="168720.7021">22588 1897 13 0,'3'-24'6'0,"6"24"4"0,-9 0 2 15,3-5-12-15,-3 10 1 16,0 3 1-16,-3 0 1 16,-3 13-4-16,-3 11 1 0,-3 5 2 15,0 8 0-15,3-13-1 16,3 0 0-16,3-6 0 16,3-2 0-16,3-16 2 15,6-8 0-15,3-8-1 16,6-8 1-16,0 3 0 15,0-8 0-15,-1-6 1 16,-5-2 0 0,-3 5-2-16,-12-2 1 0,-9 2-2 15,-8 11 0-15,-1 2-2 16,0 6 0-16,-3 2-5 16,3 3 0-16,6 0-4 15,9 0 1-15,9 3-1 16,3 2 0-16</inkml:trace>
  <inkml:trace contextRef="#ctx0" brushRef="#br0" timeOffset="169007.1054">22996 2032 29 0,'-15'53'14'0,"15"-24"-20"0,0-26 29 16,-3 2-20-16,3-10 1 15,3-6 2-15,0-10 0 0,-3-11-8 16,6 3 1-16,3-8 4 16,3 0 1-16,-1 0-3 15,1 8 1-15,0 5-3 16,0 0 1-16,3 8-9 15,9 3 1-15,0 5-3 16,0 0 1-16</inkml:trace>
  <inkml:trace contextRef="#ctx0" brushRef="#br0" timeOffset="169335.8293">23484 1791 24 0,'0'0'12'0,"15"8"-12"15,-6-8 18-15,3-8-18 0,2 0 1 16,4-5-1-16,-3 2 1 16,0-7-1-16,0-9 1 15,-3 6 1-15,-3-2 1 16,-6 9 0-16,-6 1 0 15,-6 10-2-15,-3 11 1 16,-6 8-1-16,-3 13 1 16,-3 16-3-16,1-5 0 15,2 10-1-15,3-5 0 0,9 0 0 16,6-8 0-16,3-13-2 16,6-3 0-16,9-18-4 15,12-11 0-15</inkml:trace>
  <inkml:trace contextRef="#ctx0" brushRef="#br0" timeOffset="169591.6843">23963 1490 37 0,'-24'0'18'0,"0"15"-25"16,24-9 35-16,-3 2-30 15,3 0 0-15,0 8 0 16,3-3 0-16,3 5 2 15,6 3 0-15,3 9-2 16,-3-1 1-16,0-3 1 16,-6 3 0-16,-6 0 0 15,-6 0 1-15,-3-2 1 0,-3 2 0 16,-6-8 0 0,-11 0 0-16,-7-10-4 15,-12 2 1-15,-11 0-8 0,-10 3 1 16</inkml:trace>
  <inkml:trace contextRef="#ctx0" brushRef="#br0" timeOffset="169994.3083">19966 3752 37 0,'139'-64'18'0,"141"-60"-19"16,-164 71 28-16,66-24-28 15,68-23 1-15,59-27 1 16,52-3 1-16,8-5-2 0,0 3 0 16,-27 23 0-16,-14 4 1 15,-49 15-2-15,-32 16 1 16,-29 21-5-16,-25 8 1 15,-26 21-7-15,-36 19 1 16</inkml:trace>
  <inkml:trace contextRef="#ctx0" brushRef="#br0" timeOffset="196598.2601">19516 12420 11 0,'-15'5'5'0,"3"-16"-8"0,9 11 6 16,0 0 0-16,0 0 0 15,3-2 1-15,-3-1 1 16,3 3-5-16,3-5 1 16,3-1 4-16,3 1 1 15,6 0-2-15,3-1 1 16,15 1 1-16,11 3 0 15,25-1-1-15,14 3 0 16,18 0-2-16,21 5 1 0,6 3 0 16,9 0 1-16,15-3-3 15,-15-5 0-15,-6-5-1 16,-15-6 0-16,-18-4-3 16,-11-7 0-16,-19 1-10 15,-26-8 1-15,-24-18-2 16,-21-1 1-16</inkml:trace>
  <inkml:trace contextRef="#ctx0" brushRef="#br0" timeOffset="197004.5014">19861 11935 33 0,'45'6'16'0,"-18"-1"-31"0,-21-2 31 16,-3 5-17-16,-9 5 1 0,-9 8 1 15,-12 11 1-15,-21 13-1 16,-8 10 0-16,-13 14 0 16,-5 8 0-16,9 2 0 15,17-10 1-15,24-3-2 16,33-16 0-16,24-7-7 15,38-20 0-15,30-17-1 16,30-19 1-16</inkml:trace>
  <inkml:trace contextRef="#ctx0" brushRef="#br0" timeOffset="199828.5026">7750 13552 2 0,'-3'5'1'0,"6"6"1"0,-3-11 1 15,3 2-3-15,3-2 0 16,0 0-1-16,-3 0 0 15,0-2 2-15,-3 2 0 16,3 0 0-16,2 0 0 16,1 2 0-16,0 1 1 15,0 2 0-15,0 1 1 0,6-4-1 16,0 4 1-16,6-4-2 16,3 1 0-16,6 0 0 15,11-3 1-15,4-3-1 16,3-5 0-16,8 0-1 15,1 0 1-15,-1 0 1 16,-2 3 0-16,0 0 0 16,-4-1 0-16,-2 1 0 15,-1 5 0-15,1 5 0 16,3-2 0-16,-4 0-1 16,4-1 1-16,3 4-2 15,-1 1 0-15,7-1 0 16,-1 2 1-16,-2 0 0 15,-6-3 0-15,-4 3-1 16,4-3 1-16,-1 0 0 16,4 1 1-16,0-1 0 15,-4-2 0-15,4-1-2 16,-1 4 1-16,4-4-1 0,-6-2 1 16,-1-2-2-16,4-1 1 15,-1 3 0-15,1-3 1 16,-6 1 0-16,-1 2 1 15,1 2-1-15,0 1 0 16,-1 0 0-16,-5 2 1 31,15-2-2-31,-7-1 0 16,1-2 0-16,-1 0 1 0,-2 0-1 16,-3 0 1-16,8-5-1 15,1-3 1-15,-3-3-1 16,-4 3 1-16,1 1-1 15,0-1 0-15,-1 2 0 16,1 1 0-16,0 0 0 16,2-1 0-16,-2 6 0 15,2-5 1-15,-2 0 0 16,0-3 0-16,-1 0 0 16,4-3 0-16,3 3-1 15,-1 3 0-15,7 0 0 16,-4 0 0-16,1-1 0 15,-1 6 0-15,-5-5-1 16,0 2 1-16,-1 1 0 16,7-4 0-16,3 4 0 15,-1-1 1-15,1 0-2 16,-1 1 0-16,-2-3 2 0,-4-1 0 16,1 1 0-16,3 0 0 15,5-1-1-15,-8 6 0 16,-4 0 1-16,1-2 1 15,-3-1-2-15,-1 0 1 16,-2 1 0-16,-3-1 0 16,-1-2-1-16,7-3 1 15,0 0-1-15,2 3 1 16,-2-1-1-16,-3 1 1 16,-1 2-1-16,4-2 0 0,-4 5 1 15,-2-3 0-15,-3 1-1 16,0-1 0-16,-1 3-1 15,1-2 1-15,6 2 0 16,-1-3 1-16,1 0-2 16,-3 3 0-16,2 0 0 15,1 0 1-15,3 0 1 16,-7-5 0-16,4 0-2 16,-3 2 1-16,0 0 0 15,-1-2 1-15,7 2 1 16,-3 1 0-16,-1-1-1 15,7 1 0-15,8 2 0 16,-2 0 0-16,3 0-1 16,5 0 1-16,4 0-1 15,-7 0 0-15,4 7-2 16,-4 1 1-16,1 3-7 16,-7 2 0-16,4-2-4 0,-16-17 0 15</inkml:trace>
  <inkml:trace contextRef="#ctx0" brushRef="#br0" timeOffset="200952.1871">17629 13645 21 0,'-39'15'10'0,"4"-15"-1"0,29 0 11 31,-6 0-18-31,3 0 0 16,6 0 1-16,9-2 1 16,9-1-5-16,14 6 0 15,7-6 4-15,21 0 1 0,17-2-1 16,24-5 0-16,15 2-1 15,12-3 0-15,12 6 0 16,6 2 1-16,3 6-2 16,0-3 0-16,-3 0-1 15,-3 5 0-15,3-2 2 16,-15-1 0-16,-6-2-2 16,-12 3 0-16,-9-6 0 15,-15 1 0-15,-11-4 0 16,-19 1 0-16,-11-3-2 15,-12 6 1-15,-10-4 0 16,-17 6 1-16,-15 0-1 16,-14 3 1-16,-19 5-2 15,-12 2 0-15,-26-4-1 16,-27 2 1-16,-33 0-6 16,-45-16 0-16,-47-24-3 15,-15-29 1-15</inkml:trace>
  <inkml:trace contextRef="#ctx0" brushRef="#br0" timeOffset="202378.1753">3157 4818 12 0,'-60'87'6'0,"51"46"0"0,15-96 7 0,12-6-12 16,18 14 0-16,15 3 1 15,20 8 0-15,21-1-2 16,36 3 0-16,15-10 1 15,27 2 0-15,23-2-6 16,19-3 1-16</inkml:trace>
  <inkml:trace contextRef="#ctx0" brushRef="#br0" timeOffset="202848.9713">12491 6286 11 0,'-32'-23'5'0,"-16"9"-15"15,18 7 5-15</inkml:trace>
  <inkml:trace contextRef="#ctx0" brushRef="#br0" timeOffset="209284.4116">3106 14465 9 0,'-26'2'4'0,"8"-4"-3"16,18 4 4-16,-9-2-5 16,-6 0 0-16,3 3 2 15,-3 0 0-15,0-1-2 16,3 1 1-16,0 2 0 15,3 3 1-15,9 0 0 16,12-3 0-16,6-2-1 16,15-11 0-16,18-2 0 0,17-9 1 15,18-5-1-15,13-10 1 16,14-1 0-16,9-2 0 16,-3 0-1-16,6-2 1 15,-3 10-1-15,-9 5 0 16,-21 5 0-16,-11 3 1 15,-4 0-1-15,-9 3 0 16,-5 0 0-16,-7 2 0 16,-8 1-1-16,-3 2 0 15,-13 3 0-15,1 2 1 0,-6 6-1 16,-21-1 0-16,-9 1-1 16,-24 2 1-16,-9-5 2 15,-11 3 0-15,-10 0 2 16,-2-1 0-16,-1 3 0 15,7 1 0-15,2 4-4 16,3 4 0-16,16-1-9 16,11 3 1-16,9-6-3 15,9-7 0-15</inkml:trace>
  <inkml:trace contextRef="#ctx0" brushRef="#br1" timeOffset="238829.8302">6208 11086 33 0,'-15'11'16'0,"9"-14"-18"0,6 3 16 0,-3 3-14 16,0-1 0-16,0 4-2 15,-9-4 0-15,0 3 2 16,0 1 1-16,3-4 1 16,-2 1 0-16,-1 0 0 15,0-3 1-15,0 2 2 16,-3-2 0-16,-3 0-1 16,0 0 0-16,-3 3-3 15,1 0 1-15,-4 2-2 16,0-2 1-16,-3-1-1 15,0 4 1-15,-5-4 1 16,2 1 0-16,0-1 0 16,-9 1 1-16,4-3 0 15,-4 0 1-15,0-3-3 0,-2 1 1 16,-7-3-2-16,9-1 1 16,-2 1 0-16,2 2 1 15,0-2-2-15,1-3 1 16,5-3 0-16,-6-7 0 15,6-3 0-15,4 0 1 16,-10-11 0-16,3-5 0 16,0 5 0-16,4-8 0 15,-7-2 1-15,9 0 1 0,-3-9-2 16,1 1 1 0,-7 3-2-16,0-4 1 0,7-4 0 15,-7 2 1-15,0 0-3 16,1 0 1-16,-4-5 0 15,-6-8 0-15,7 5 0 16,5 0 0-16,0 3-1 16,-6-3 1-16,-2-3-1 15,2 6 1-15,3-8-1 16,4 5 1-16,-4-5-1 16,6 0 0-1,-2-29-1 1,11-3 0-16,6 10 0 15,9-2 1-15,6 3-3 16,3 5 1-16,6 3 0 16,6-6 0-16,-3 14 0 15,3-1 1-15,6 1-2 16,11 10 1-16,4-3 1 0,3 4 1 16,-3-9-1-16,5 0 1 15,10 3-2-15,5 0 1 16,1 5 1-16,11 0 0 15,-2 5-1-15,-3 3 0 16,-1 6 0-16,4 2 1 16,-1 5-1-16,-5 8 0 15,8 6 0-15,-5 5 0 16,-4 2 0-16,4 1 1 0,11-1-1 16,7 3 1-16,5 1 0 15,6-4 0-15,-5 3 0 16,2 0 0-16,-6 6-1 15,-8-1 1-15,-13 3 1 16,-2 3 0-16,-16 0 0 16,-5 2 0-16,-9 3 0 15,-6-3 0-15,-6 3 1 16,-3 0 0-16,-4-2-1 16,-2-1 1-16,-6 3-2 15,-3-3 1-15,3 3 1 16,-3-2 0-16,1-1-1 15,-4-2 0-15,3-1-1 16,0 1 1-16,-3 0 0 16,0-3 0-16,-3 0-1 15,0-3 1-15,-9 1-2 16,0-1 1-16,-6 3 2 16,-2 6 0-16,-4-4-1 0,3 1 0 15,-3 0-2-15,0-1 1 16,1 1 1-16,2 0 0 15,3-3-2-15,6 5 1 16,3-5-2-16,3 6 0 16,3-4 0-16,4 4 1 15,2-1-2-15,3 3 1 16,11-8-2-16,4 6 1 0,9-1 2 16,9 0 0-16,6-2-1 15,8 2 0-15,4 6 1 16,-4 5 0-16,-2 8 1 15,-6-8 1-15,-3 5-1 16,-19 5 0-16,-11 6 1 16,-12 5 0-16,-11 16 2 15,-16 6 0-15,-12-1-1 16,-3 5 0-16,1-7-4 16,-10 0 0-16,10 2-12 15,-4-18 0-15</inkml:trace>
  <inkml:trace contextRef="#ctx0" brushRef="#br1" timeOffset="239700.7733">6273 10784 33 0,'-20'-23'16'0,"8"-9"-13"0,6 24 17 16,0-3-21-16,-3 1 1 0,-3-1-1 15,-3-2 0-15,0 0 2 16,0-1 1-1,3-1-1-15,3-7 1 0,0 9 0 16,4-3 1-16,5 0-1 16,0 1 0-16,2-1-2 15,10 0 1-15,3 11-2 16,6 7 0-16,-3 14 0 16,6 8 0-16,0 10 0 15,-4 6 0-15,4 5 1 16,0 5 0-16,-3 6 3 15,3-6 1-15,-9 8 0 16,-4 0 0-16,-5-5 2 16,-12 3 0-16,-11-1 0 15,-16-2 0-15,-15-2-8 16,-17-4 0-16,-13 1-12 16,-8-27 0-16,-3-31-2 0,2-17 1 15</inkml:trace>
  <inkml:trace contextRef="#ctx0" brushRef="#br1" timeOffset="243057.7606">6187 12406 26 0,'-18'3'13'0,"9"0"-11"0,6-1 13 16,-3 1-17-16,-3-3 1 16,0 3 2-16,-2-1 0 15,-4 1 2-15,-6-3 0 16,-3 0 1-16,-3-3 0 16,-8 3 1-16,2-2 0 15,-12-4 1-15,-5 1 1 16,-4-3-4-16,-9-5 0 15,-8-3-1-15,3-3 1 16,-16-4 0-16,-5-1 1 0,-9-11-3 16,-9-2 1-16,-4-2 1 15,-8-14 1-15,-9 0 0 16,6-11 1-16,-15 1-3 16,-3-11 0-16,4-3 0 15,-10-8 0-15,-6-5-2 16,15 3 1-16,-6-8-3 15,6-6 0-15,6-2 1 16,12 3 0-16,9-6 0 16,6-19 0-16,3 6 0 15,8-5 1-15,4 2 1 16,15-5 1-16,-1 0-1 16,7 0 1-16,-1-2-1 15,7-6 0-15,8 8 0 16,7-6 1-16,5-7-3 15,9 5 1-15,12-5-1 0,3 2 0 16,7-5 0-16,11 11 1 16,11 0-2-16,1 8 1 15,3-1-1-15,18 9 1 16,0 5 0-16,2 5 0 16,1 0 0-16,12 5 0 15,5 17-2-15,7-1 1 16,11 8 0-16,4 3 1 15,-4-5 0-15,10 10 1 16,5 3-2-16,12 5 0 16,-9 8 2-16,16 0 0 15,5 3 0-15,9 5 1 0,-3-5-2 16,6-3 0 0,92-21 1-1,-26 10 1-15,-13 9-1 16,-26 12 0-16,-3 1 0 15,-15 2 0-15,-6 6 1 16,-18 0 0-16,-3 7-1 16,-14 6 0-16,-7 8 0 15,-9 2 1-15,1 1-2 16,-7 4 1-16,-11 1 0 16,-7 0 0-16,-8 2 0 15,-6 0 1-15,-9-2 0 16,-4-3 1-16,-8 3-1 15,0 0 1-15,-6 2 0 16,-9-2 0-16,-3-3 0 16,-6-3 0-16,-9-2-1 0,-5 0 1 15,-4-1-1-15,-9-1 0 16,-6 1-1-16,-2-2 1 16,-1 3-1-16,6 0 0 15,-2 0 0-15,2 2 0 16,6 1 1-16,4-4 1 15,-1 1-3-15,6 0 0 16,9 2-1-16,9 1 1 16,12-1-2-16,9 3 1 15,0 0-2-15,15 3 0 0,17 2 2 16,4 3 0-16,14 6 1 16,4-1 1-16,-4 3-1 15,1 2 1-15,-4 6 0 16,-8 8 1-16,-13 8-1 15,-11 5 1-15,-21 11 0 16,-21-1 0-16,-20 19 1 16,-25 11 0-16,-20 8-5 15,-7 2 0-15,13-8-10 16</inkml:trace>
  <inkml:trace contextRef="#ctx0" brushRef="#br1" timeOffset="243860.4146">6375 12052 34 0,'-3'-6'17'0,"6"9"-16"0,0-3 13 16,2 3-13-16,1-1 1 16,3 4-4-16,6-6 1 15,-3-3 0-15,0 0 1 16,0 1 1-16,-3-1 1 0,-3 0-1 16,-6 3 0-16,-18 0 2 15,-9 6 0-15,-11 2 1 16,-19 5 1-1,-3 8-1-15,-8 3 1 0,-6 2-1 16,8-2 0-16,4 3-1 16,5-4 1-16,12 1-4 15,10 0 0-15,20 3-4 16,15-1 1-16,15 11 0 16,26 13 1-16,19 14-2 15,11 5 0-15,-5 10-3 16,-7 0 0-16,-11 1-4 15,-30-4 1-15</inkml:trace>
  <inkml:trace contextRef="#ctx0" brushRef="#br1" timeOffset="249730.0904">6086 7596 30 0,'-18'0'15'0,"-6"-2"-14"15,21-1 15-15,-3 3-16 16,-9-3 0-16,0 1-1 15,-5-4 1-15,-4 1 0 16,0 5 0-16,-12-3 2 16,-2 3 1-16,-7 0 0 0,-3 3 0 15,-2 8 0-15,-7 7 0 16,1 3 0-16,-1 8 0 16,0 11-3-16,-2 2 1 15,-1 3-2-15,-2 8 1 16,-1-8 0-16,-5 11 0 15,8-1-1-15,-2 17 1 16,-4-1-1-16,-5 3 1 16,8-5 1-16,-2 5 0 15,5-2 0-15,7 2 1 0,5 0-2 16,10-3 1-16,8 1 1 16,3 7 0-16,12-2-1 15,0 7 0-15,12 4-2 16,3-1 1-16,9-5 0 15,3 5 1-15,6 6-1 16,6 5 0-16,6 0-1 16,2 8 0-16,10 2 1 15,3-7 1-15,-4-3-1 16,10-11 1-16,2-2 0 16,16-3 0-16,8-6 1 15,10-4 1-15,5-1-1 16,6 9 0-16,6-4-1 15,0 4 0-15,10-6-1 16,-4-3 0-16,-3-5-1 16,-6-15 1-16,-9-14-2 15,-8-16 1-15,-4-13 1 16,-6-16 0-16,-8-3 1 0,-9-5 0 16,-16 0 0-16,-8 1 1 15,-6-1 0-15,-6 3 0 16,-4 2 0-16,-5 3 0 15,-3 0-2-15,0 3 1 16,-6-1-1-16,3 4 1 16,-15-1 0-16,-6 1 0 0,-11 2 0 15,-13 0 0-15,-3 0 1 16,-8 0 1-16,-10 0 0 16,-2-3 1-16,-7-2-1 15,-5-6 0-15,-1 0 0 16,-8-12 0-16,-9-9-2 15,-16-13 0-15,4-8-2 16,-15-3 0-16,-18-7 1 16,15 2 0-16,-3-8 0 15,6 0 1-15,3-10-1 16,9-6 1-16,21 3 0 16,-4-8 1-16,19-21-3 15,5-2 0-15,19-9-3 16,17-8 0-16,15-15 0 15,24-6 0-15,6-11 1 16,27 1 0-16,8 0 0 16,19-6 1-16,14 14 0 0,0 10 1 15,10 2 0-15,2 14 0 16,6 8 0-16,-3 21 0 16,4 1-2-16,5 12 1 15,6 3 1-15,-6 10 0 16,0 9-2-16,-9 13 0 15,-11 13 1-15,-7 8 0 16,-17 15 3-16,-10 6 1 16,-11 8-2-16,-9 6 0 15,-10 2 3-15,-8 2 0 16,-9 1 0-16,-9-1 0 0,-6 4-2 16,-3-4 0-1,-8 3 0-15,-7 6 1 0,-12 2-2 16,-9 3 1-16,-2 5-2 15,-16 8 0-15,-2 3 0 16,-7 5 1-16,-2 10-1 16,9 1 0-16,-1 13 0 15,-5-9 0-15,8 12 0 16,7 7 1-16,2 6-1 16,10 8 0-16,-4-1 0 15,9 3 0-15,7 11-1 16,-7 8 1-16,9 8 1 15,3 15 0-15,9 1-2 16,1 5 1-16,8 2-1 16,12 1 1-16,21-6 1 15,17-10 0-15,19-1 0 16,17-12 1-16,7-9 1 16,17-7 0-16,18-11 0 0,12 0 0 15,-3-6-11-15,12-7 0 31</inkml:trace>
  <inkml:trace contextRef="#ctx0" brushRef="#br2" timeOffset="291993.0762">6684 7736 13 0,'-3'-5'6'0,"12"-5"-6"15,-9 10 7-15,0 0-4 16,0 0 1-16,3 2-1 15,-3 1 1-15,0 2-7 16,6 0 1-16,-6-2 3 16,3 2 1-16,0-2-1 0,-3-3 0 15,3 3 0-15,3-3 1 16,0-3 0-16,0 3 0 16,0 0 0-16,0 3 0 15,0 5-1-15,0 2 0 16,-3-2-1-16,0 0 0 15,3-3 1-15,-1 1 0 16,4 2 0-16,-3-1 0 16,3-1 0-16,0-1 0 0,3 0 0 15,0 1 0 1,6-4 0-16,-6 1 0 0,3 2-1 16,3 1 1-16,-1-4-1 15,-2 3 1-15,0-5 0 16,0 3 1-16,0 0-2 15,6-1 1-15,-3 1-2 16,2-3 1-16,1 3 1 16,3-3 0-16,-3 0-1 15,3 0 1-15,0-3-1 16,-4 0 0-16,1-2 2 16,3 2 1-16,-3-2-2 15,0 0 1-15,3 5-1 16,-4 0 0-16,4 0-1 15,0 0 1-15,0 3-1 16,0-3 0-16,-4 2 0 16,1-2 0-16,3 0 0 15,0 0 1-15,3 0 0 0,-3 3 0 16,-1-3-1 0,4 2 1-16,-3 1-1 0,0 0 0 15,0 2 0 1,-4-2 0-16,4-1 0 0,0 1 0 15,3-3 0-15,0 0 0 16,-1-3 1-16,1 3 0 16,0 0 0-16,-3-2 0 15,3-4-1-15,-4 4 1 16,7-1-1-16,-3 0 0 0,3 1 0 16,5 2 1-1,-5-5-2-15,3 2 1 0,0-2 0 16,2-1 0-16,4 1 0 15,0-3 0-15,-4 3 0 16,1 5 1-16,0-6-1 16,0 4 0-16,2 2 0 15,1-3 0-15,-6 6 0 16,0-1 1-16,-1 1-2 16,1 5 1-16,0 0 0 15,-1 0 0-15,1 0 0 16,0 0 1-16,0 2-2 15,-1-2 0-15,4 0 1 16,-3 0 0-16,6-2 0 16,-4-1 1-16,1 0-1 15,0 0 0-15,-1 1 0 0,4-4 1 16,3 1-1 0,0 0 1-16,-4-1-1 0,-2 4 0 15,3-1 0-15,2 0 0 16,-2 0 0-16,-3 1 1 15,-4-1-2-15,1 0 1 16,0-2 0-16,3 2 0 16,-1 1 0-16,1-1 0 15,0-3 0-15,0 1 1 16,-4 2-1-16,1 1 1 0,0 2-1 16,-3-6 1-16,-1 1-1 15,1 5 1-15,-3-11-1 16,-3 6 0-1,-1-11 0-15,1 8 0 0,0 0 0 16,0 0 0-16,3 0 0 16,-1 5 0-16,1-5-1 15,0 3 1-15,0-3 0 16,3 0 1-16,-7-3-1 16,-2-2 1-16,3-3-2 15,0 0 1-15,0 3 0 16,0 2 1-16,-4-2-1 15,4 0 0-15,0 2-1 16,-6 0 0-16,3-2 1 16,-3 5 0-16,-1 0 0 15,4-3 0-15,3 1 0 16,0-1 0-16,3-2 1 0,2 2 1 16,-2 0-2-16,0 3 0 15,-3-2 0-15,0-1 0 16,2 0 0-16,1 1 0 15,0-1 0-15,0 1 0 16,0-1 1-16,-1 3 0 16,1 0-1-1,-3 0 0-15,3-3 0 0,0 6 0 16,-1 0 1-16,4-3 0 16,-3 0-2-16,0 0 0 15,-1-3 1-15,1 0 1 0,3 1 0 16,-3-1 1-16,3-2-3 15,2 2 1-15,-2 0 0 16,3 1 1-16,-3-1 0 16,-1 0 0-16,1 3-2 15,3 0 1 1,6-2 0-16,-4-1 1 0,1 1 0 16,-3 2 0-16,-1 0-1 15,4-3 0-15,0 0 0 16,-3 3 1-16,-4 0-1 15,1 0 1-15,0 0-2 16,0 0 1-16,-1 3 0 16,4-6 0-16,0 1 0 15,3-1 1-15,-4-2-1 16,4 2 0-16,-3 0 0 16,3 1 1-16,-4-4-2 15,4 4 1-15,3-1-1 0,-4 0 1 16,4-2 0-16,3 3 0 15,0 2-1-15,-1-3 0 16,1-2 1-16,-3 2 1 16,-4 0-1-16,4 1 0 15,0-1-1-15,-4 0 1 16,-2 1 0-16,-3 2 0 16,3-6 0-16,-4 6 1 0,-2 0-2 15,0-2 1-15,0 2 0 16,-3 0 1-16,-1 2-2 15,1 1 1-15,-3 2-1 16,0-2 0-16,-3 0 1 16,0 2 1-16,-1-2-1 15,1-1 0-15,0 1 0 16,3 0 0-16,0-1 1 16,0-2 0-16,2 0-1 15,4-2 1-15,-3-1 0 16,0 3 0-16,0 3-1 15,3-3 1-15,-1 0-1 16,1 0 0-16,3 0 0 16,0 0 1-16,2-3-2 15,1-2 1-15,0 5 0 16,0 0 1-16,2 0-1 16,4 0 1-16,0 0-1 15,-1-3 0-15,1 3 0 16,6-5 0-16,2 7 0 0,1-2 1 15,-6 0-2-15,2 0 1 16,4 0 0-16,3 0 0 16,-4 3 0-16,1 0 1 15,-1-3-2-15,1 2 1 16,0 1 0-16,-7 0 0 16,1-1 0-16,0 1 1 15,5-1-1-15,-8 1 0 16,3 0-1-16,-4-1 1 0,1-2-1 15,0 3 1-15,-1 0 0 16,4-1 0-16,0 4 0 16,-1-4 0-16,-2 1 0 15,9 0 1-15,-1-6-1 16,1 6 1-16,0-3-1 16,-1 0 1-16,4-6-2 15,-1 4 1-15,1 2 0 16,-3-3 0-16,-1 3 0 15,1 3 0-15,0-3-1 16,-1 0 0-16,1-3 1 16,-1 0 0-16,4-2 0 15,0 2 0-15,-1 1 0 16,-2-1 0-16,0 0 0 16,-1 6 0-16,1 0 0 15,-1-3 0-15,1 5-1 16,3-2 0-16,-1-1 0 0,4 4 1 15,-4-1 1 1,1 0 0-16,0-2-2 0,2 0 1 16,4-1 0-16,5 1 1 15,7-3-1-15,-7 2 1 16,1-2-1-16,5 3 0 16,1-3 0-16,-1 3 0 15,4-3 0-15,2-3 1 16,-3 3-1-16,4-3 0 0,-1 1 0 15,1-1 0 1,38-2 0 0,-9 0 1-16,-12-3-1 15,-3 0 1-15,1-3-1 16,-7 1 0-16,-5-4 0 16,2 1 1-16,-3 0 0 15,4-3 0-15,8 0 0 16,-3-2 0-16,-8 7 0 15,2 0 0-15,-3 6-1 16,7 0 1-16,2-3-1 16,-3 3 1-16,-2-1-1 15,-1 4 1-15,1-1-2 16,-1 0 1-16,3 1-1 16,-5-1 1-16,-7 0 0 15,3 1 1-15,-5-1-1 16,-1-2 0-16,4 2 0 0,-1 1 0 15,-5-1 0-15,2 0 0 16,4 1 0-16,-1-1 0 16,12 3 0-16,7 3 1 15,-1-1-2-15,6 4 1 16,4 1 1-16,5 1 0 16,-12-2-1-16,-3-4 0 15,-11 1-6-15,-16 0 0 16,-29-9-7-16,-39-10 1 0,-24-28-4 15,-32-25 0 1</inkml:trace>
  <inkml:trace contextRef="#ctx0" brushRef="#br2" timeOffset="293402.2687">7092 8363 26 0,'-30'-10'13'0,"6"-1"-13"0,21 11 14 16,-3 0-15-16,0-2 1 15,0-1-1-15,4-2 0 16,-1-1 2-16,3 1 0 0,3-3-1 15,2 3 1-15,7 2-1 16,6 3 1-16,9 3 0 16,6 5 1-16,2 2-2 15,10 6 1-15,15 3 0 16,5 5 0-16,10-1 1 16,2-4 1-16,15-3-2 15,6 0 1-15,16-3-1 16,-4 0 1-16,12 0 0 15,9-2 1-15,-3 0-3 16,12-3 1-16,8 2 0 16,-5-2 0-16,12-3 0 15,12 1 0-15,-4-1-1 16,10-2 1-16,-3-1-1 16,5-2 1-16,-2 3 0 15,-12-1 1-15,5-2-1 16,-5 3 1-16,-9-3-1 15,9 0 1-15,-6-3-2 16,-10-2 1-16,13-3 0 0,-12 0 0 16,-6 0-1-16,3 0 0 15,-3 1 0-15,-3 1 0 16,-3 1 2-16,2 0 0 16,-2 5-2-16,-3 0 1 15,3 0-1-15,0 0 0 16,3 0 0-16,-6-3 0 15,3 0 0-15,-3 3 1 0,-6 3-1 16,0 0 1-16,6 5 0 16,-12 0 0-16,-3 2-1 15,0 1 1-15,6 2-1 16,-12 0 0-16,4-2 0 16,-4-1 0-16,12-2 0 15,-9-5 1-15,3 0-1 16,6-3 1-16,3-3-2 15,-6 0 1-15,0 1 1 16,9-4 0-16,-3 4-2 16,-6-1 0-16,0 0 1 15,-3 3 1-15,0 0-1 16,-5 0 1-16,2 0-1 16,-3 0 1-16,3 0 0 15,-12 0 1-15,6 0-1 16,-14 3 0-16,-4 2 1 15,-9 1 0-15,-11-1-2 16,-13 0 1-16,-14-2-6 16,-15-1 0-16,-18-4-8 0,-24-11 1 15</inkml:trace>
  <inkml:trace contextRef="#ctx0" brushRef="#br2" timeOffset="301915.5742">13480 7710 24 0,'-36'-3'12'0,"-9"19"-14"16,36-11 13-16,-3 1-12 16,0-6 0-16,1 5-1 15,2-8 1-15,3 1 3 16,3-4 0-16,0-4 1 15,3-6 0-15,0-8 1 16,0 0 0-16,0-7 1 16,-3-4 0-16,-3-4 0 15,-6-6 0-15,-3 2-2 16,0-2 1-16,-3 6-2 16,0 4 1-16,4 6-2 0,-1 3 1 15,3 2-3-15,3 0 1 16,6 3-1-16,3 2 0 15,6 1 0-15,3 2 1 16,6 0-1-16,8 3 1 16,19 2 0-16,12 3 0 15,14 6 0-15,15-4 0 16,25 4 1-16,11 2 0 16,9 0-1-16,21-8 1 0,2 8 0 15,13-3 0-15,9 6 0 16,-7-1 1-16,16 4-2 15,-3 2 1-15,-1 0-1 16,4 0 1-16,-4-1 0 16,10 1 0-16,-7 0-1 15,-11 0 0-15,-6 0 1 16,-21 0 0-16,-9 0 0 16,-24-3 0-16,-9-2 0 15,-12-3 0-15,-8 0 1 16,-10-3 1-16,-14-2 0 15,-13-3 0-15,-8-2 1 16,-3-4 1-16,-4 4-1 16,-2-1 0-16,3-5-2 15,3 0 0-15,-3 1-1 16,-4 1 0-16,1 4-2 16,-9 2 1-16,0 5-1 0,-3 8 1 15,-3 3 0-15,-3 14 0 16,2 12 2-16,1 16 0 15,0 11 0-15,-3 13 0 16,0-2 0-16,0-1 0 16,0 3-12-16,-3-10 0 15,3-17-10-15,0-26 1 16</inkml:trace>
  <inkml:trace contextRef="#ctx0" brushRef="#br2" timeOffset="303612.0438">3279 1082 11 0,'0'0'5'0,"9"19"2"0,-9-14 6 0,9 11-12 15,-9 8 0 1,6 13 1-16,0-8 1 0,6 45-3 16,-3 18 1-16,8 22 2 15,-2 11 0-15,6-1 1 16,12-5 0-16,-6-8-1 16,-4-13 1-16,-2-16-2 15,0-3 0-15,3-15-6 16,-6-11 0-16,6-21-5 15,-7-19 1-15</inkml:trace>
  <inkml:trace contextRef="#ctx0" brushRef="#br2" timeOffset="304423.5518">3228 1347 25 0,'-18'-21'12'0,"15"-3"-12"0,3 11 19 0,0 2-20 15,3-5 1-15,3-10-1 16,6 2 1-16,6 0 0 15,15-5 0-15,3 5 0 16,8-5 1-16,19 5-1 16,8 8 1-16,19-2 1 15,2 7 0-15,9-2 0 16,6-3 0-16,3 3-1 16,-14 2 1-16,-16-2 2 15,-12 0 1-15,-11 2-1 16,-12 3 0-16,-4 0 1 15,-8 3 0-15,-9 5 1 0,-3-3 0 16,-3 3-3 0,-4 0 1-16,-5 0-3 0,0 3 1 15,0 2-2-15,0 3 1 16,3 3-2-16,6 2 1 16,6-5-1-16,2 8 1 15,10 5-1-15,12 3 0 16,-4 13 0-16,7 0 1 15,6 8-1-15,8 0 0 0,4 10 0 16,-1-4 0 0,3-4 1-16,-8 6 0 0,-9-2-1 15,-4 9 1 1,-2-9-1-16,-18 2 1 0,-16-6 0 16,-14 6 1-16,-32-3 0 15,-37 3 0-15,-38 3 0 16,-48 10 1-16,-23 11 0 15,-25-8 1-15,10-3-2 16,8-8 1-16,7-13-8 16,29-5 0-16,15-17-9 15,30-1 0-15,41-30 0 16,25-32 0-16</inkml:trace>
  <inkml:trace contextRef="#ctx0" brushRef="#br2" timeOffset="305383.022">5330 1363 34 0,'-36'-16'17'0,"-6"8"-21"0,30 8 34 16,-5-6-32-16,2 4 1 16,-3 2 0-16,6 0 1 15,-3 0 0-15,6 0 0 16,3 2-2-16,6-2 1 15,12 6 1-15,15-6 1 16,6 0-1-16,5 0 0 16,19 0 0-16,8 0 1 15,10 2 0-15,11 4 0 0,-8-6-1 16,2 2 1-16,-3-2 0 16,-2 0 0-16,-4-2-1 15,4-4 1-15,-7-4 0 16,-11-3 1-16,-10 5-1 15,-8-8 0-15,-9 3-1 16,-13-3 1-16,-8 2 0 16,-12 4 0-16,-20 2-1 15,-13-5 1-15,-15 5 0 16,-5 0 1-16,2 0-1 16,10 0 0-16,2 0 2 15,6 0 0-15,9 3-3 16,9-3 1-16,10 0-2 15,8 0 1-15,14 3 0 16,19 2 0-16,12 3-2 0,14-5 1 16,10 5 0-16,8 0 1 15,13 0 0-15,2 13 0 16,-3 3 0-16,-17 0 0 16,-10 8 0-16,-17 10 0 15,-16-5 0 1,-23 11 0-16,-23-3 0 0,-25 10 0 15,-21 12-6-15,-20 7 0 16,-6-3-6-16,5-20 1 16</inkml:trace>
  <inkml:trace contextRef="#ctx0" brushRef="#br2" timeOffset="307964.9499">6878 804 23 0,'-36'-31'11'0,"18"1"-8"0,15 23 11 15,0-1-14-15,0-6 0 16,0 9-2-16,3 5 1 15,0 13 0-15,3 1 1 16,3 9-1-16,3 14 1 16,3 8 0-16,3-13 1 15,3 5 1-15,2 0 0 16,4-5 2-16,0-8 1 16,-3-3-1-16,6-16 0 0,-1-5-1 15,4-5 0-15,0-3 0 16,0-16 0-16,-6-5-2 15,-4 5 1-15,-2-5-2 16,-3 0 1-16,0 5-1 16,-6 0 1-16,0 3-1 15,-3 5 0-15,0 8-1 16,-3 1 0-16,-3 7-1 16,3 7 1-16,0-4 2 15,0 10 1-15,3 1 0 16,3 1 0-16,8 1 0 15,4 0 0-15,6-3 2 16,3-10 1-16,0-6-2 16,8-2 0-16,7-11-2 15,0-13 1-15,-7-3-1 16,-5 3 1-16,-3-2-8 16,-6 1 1-16,-9 7-7 15,-7 1 0-15,-2 7-2 16,-6-7 1-16</inkml:trace>
  <inkml:trace contextRef="#ctx0" brushRef="#br2" timeOffset="308582.1098">8294 828 17 0,'-26'13'8'0,"-16"3"-8"0,30-8 10 0,-3-3-11 15,-6 3 0-15,3-5 0 16,1 2 1-16,2-5-1 16,3 0 1-16,0-8 1 15,3 0 1-15,0-5 0 16,0-3 1-16,6-7 0 16,0-12 0-16,0 3 1 15,6-5 0-15,6 6-2 0,0-4 0 16,3 11-1-16,-3 1 0 15,0 1-1-15,3 7 1 16,0-7-1-16,5 12 1 16,7-9 0-16,3 9 0 15,0 2 1-15,0 2 0 16,-4 12-1-16,1 2 1 16,-3 0 1-16,-3 0 0 15,0 7-1-15,-6 9 1 16,0 3-1-16,3 12 0 0,-1 4 1 15,7-4 1-15,6 1-3 16,3 2 1-16,-3 3-1 16,-4-8 1-16,1-5-1 15,0-8 0-15,-3 0-6 16,-3-3 1-16,-6-8-8 16,0-5 1-16,-4-8-2 15,-2-16 1-15</inkml:trace>
  <inkml:trace contextRef="#ctx0" brushRef="#br2" timeOffset="308781.5356">8163 812 28 0,'3'-13'14'0,"48"-5"-13"0,-30 12 27 15,6-2-29-15,5 0 1 16,4 0-4-16,0 0 0 16,-6 8-3-16,-4-7 1 15</inkml:trace>
  <inkml:trace contextRef="#ctx0" brushRef="#br2" timeOffset="309099.2806">8949 548 39 0,'-15'10'19'0,"-2"41"-22"16,11-36 33-16,3 22-30 16,-3 0 0-16,0 16-8 15,3 0 0-15,3-8 1 0,3-5 1 16</inkml:trace>
  <inkml:trace contextRef="#ctx0" brushRef="#br2" timeOffset="309425.2132">9637 503 37 0,'-24'-6'18'0,"12"49"-19"15,12-27 29-15,0 7-28 16,3 22 1-16,3 8-1 15,3 0 0-15,3 5-5 16,3-13 1-16,0-5-5 16,0-8 1-16,2-6-2 15,-5-10 0-15</inkml:trace>
  <inkml:trace contextRef="#ctx0" brushRef="#br2" timeOffset="309589.2986">9161 564 29 0,'0'-16'14'0,"92"24"-15"0,-62-8 28 16,26 0-26-16,13-6 0 16,23 4-7-16,6 4 0 15,-6 4 0-15,1-12 0 16</inkml:trace>
  <inkml:trace contextRef="#ctx0" brushRef="#br2" timeOffset="309782.4405">10295 495 29 0,'-9'47'14'0,"15"67"-11"16,0-77 22-16,6 13-25 15,-1 11 1-15,4-8-6 16,0 0 0-16,-3 0-1 16,0-13 0-16,-9-6-3 15,-3-23 1-15</inkml:trace>
  <inkml:trace contextRef="#ctx0" brushRef="#br2" timeOffset="309968.1381">10229 444 46 0,'9'-15'23'0,"45"-7"-35"0,-28 20 52 16,10-6-43-16,12 0 0 16,2 3-18-16,1 2 0 15,-9-10 21-15,-15-3 0 16</inkml:trace>
  <inkml:trace contextRef="#ctx0" brushRef="#br2">10173 865 41 0,'6'16'20'0,"50"26"-16"15,-38-39 21-15,15 2-26 16,11-5 1 0,55-13-22-1</inkml:trace>
  <inkml:trace contextRef="#ctx0" brushRef="#br2" timeOffset="310384.5539">10455 1069 42 0,'9'13'21'0,"51"19"-22"0,-30-32 30 15,14 0-33-15,10 0 0 0,8-3-18 16,7-10 0 0</inkml:trace>
  <inkml:trace contextRef="#ctx0" brushRef="#br2" timeOffset="310865.9361">11161 601 45 0,'-3'45'22'0,"36"60"-20"0,-18-73 35 0,8 18-40 16,4-5 0-16,3 8-3 16,-6-13 0-16,-6-8 6 15,-4-6 0-15,-2-18-3 16,-3-13 0-16,-12-14 1 15,-3-18 0-15,-3-8 4 16,-2-16 0-16,-1-5 2 0,0 5 1 16,3-13-3-1,3 14 1-15,3 1-1 0,0 12 1 16,3 4-3-16,0 12 0 16,0-1-5-16,6 11 0 15,0 5-1-15,3 11 1 16,0 5 0-16,0 5 0 15,-1 3 2-15,1 5 1 16,-6 6 4-16,-6 15 0 16,-6 6 4-16,-11 5 0 0,-4 15 2 15,-3 7 0-15,6-4-3 16,6 3 1-16,9-8-7 16,6 3 1-16,15-16-7 15,18-8 1-15,12-18-7 16,20-14 1-16,18-18-3 15,16-16 1-15</inkml:trace>
  <inkml:trace contextRef="#ctx0" brushRef="#br2" timeOffset="311102.7101">12286 511 29 0,'57'-82'14'16,"-22"29"-9"-16,-29 45 26 0,-3 0-30 16,-6 8 0-16,-12 2 0 15,-17 12 1-15,-7 10-4 16,-9 13 0-16,1-3 1 15,2-2 1-15,6-1-1 16,13-1 0-16,14 7 0 0,18 0 0 16,8 0 2-16,10-3 0 15,12 8 1-15,0-5 1 16,-9 8-2-16,-19-5 1 16,-25 5-2-16,-43 0 1 15,-47 8-4-15,-42 0 0 16,-35 0-9-16,-22-3 1 15</inkml:trace>
  <inkml:trace contextRef="#ctx0" brushRef="#br2" timeOffset="312485.2885">13536 532 28 0,'0'-29'14'0,"9"-24"-16"16,-9 45 19-16,-6-5-15 15,3-3 0-15,0 3-2 16,-3-3 1-16,-6 5-3 0,-3-2 0 16,-8 5 1-16,-7 0 1 15,0 8-2-15,-3 8 1 16,4 0 0-16,-4 13 1 15,-3 11 1-15,3-1 0 16,1 14 1-16,2 6 1 16,6 2 0-16,9 0 0 15,9 2 0-15,12 6 1 16,15-11-1-16,9-10 1 0,20-6-2 16,13-10 0-1,17-3-1-15,7-13 1 0,14-16-1 16,-3-13 1-16,3-3-1 15,-11-21 0-15,-16 0 0 16,-12-8 0-16,-20 3 0 16,-18-3 0-16,-27 0 2 15,-21 8 0-15,-26 8-2 16,-16 11 1-16,-11-3-5 16,-4 21 1-16,-2 3-6 15,0 5 1-15,2 13-7 16,16-5 0-16</inkml:trace>
  <inkml:trace contextRef="#ctx0" brushRef="#br2" timeOffset="312935.0306">13572 828 26 0,'-18'-16'13'0,"-6"32"-16"15,21-11 18-15,-3 11-15 16,3 8 0-16,0 13 3 16,3 8 0-16,-3 29-2 15,6 24 1-15,0 11 3 16,0 23 0-16,3 0 3 15,0 8 1-15,0 6-1 16,3-6 1-16,0-18-2 16,0-19 0-16,0-16-8 15,0-15 0-15,0-27-12 16,0-13 0-16,6-30-3 16,-4-18 0-16</inkml:trace>
  <inkml:trace contextRef="#ctx0" brushRef="#br2" timeOffset="313265.8469">12759 1281 45 0,'6'-11'22'0,"36"-10"-22"15,-12 8 44-15,23 2-41 16,28-10 0-16,32 0-1 16,21 10 1-16,9 3-5 15,8-2 0 1,-11 15 1-16,-21-5 1 0,-20 8-8 15,-19 5 1-15,-12 3-7 16,-14 0 0-16,-9 0 0 16,-13-3 0-16</inkml:trace>
  <inkml:trace contextRef="#ctx0" brushRef="#br2" timeOffset="313805.188">13697 2077 37 0,'-15'8'18'0,"-6"58"-17"15,12-47 37-15,-9 10-34 16,-5 16 0-16,-16 13 2 16,-18 11 0-16,-5 21-7 15,-19 2 0-15,1 11 6 16,-6-2 0-16,2 2-3 15,10-13 1-15,17-8-3 0,10-13 0 16,14-16-6-16,9-13 1 16,9-9-6-16,12-4 1 15,9-25-5-15,9-4 0 16,6-22 0-16,0-13 1 16</inkml:trace>
  <inkml:trace contextRef="#ctx0" brushRef="#br2" timeOffset="314000.7114">13566 2215 52 0,'39'23'26'0,"65"73"-34"15,-60-73 58-15,25 20-51 16,14 12 1-16,15 11-12 15,-5-10 0-15,-10-6 3 16,-8-5 1-16</inkml:trace>
  <inkml:trace contextRef="#ctx0" brushRef="#br2" timeOffset="317873.1643">1609 3238 23 0,'-51'-23'11'0,"1"31"-11"0,35-8 11 15,-6 8-12-15,-9 13 1 16,-5-3-1-16,-7 1 0 15,6-3 1-15,-5 5 0 16,-7 5 0-16,3 3 1 16,4 3 0-16,2 3 1 0,9 9 0 15,0 1 0-15,19 8 1 16,2-5 1-16,9 10-2 16,17-5 1-16,10 3-1 15,6-6 0-15,12-13-1 16,11-8 1-16,13-13-2 15,8-16 1-15,-3 0 0 16,16-21 0-16,-4-8 0 16,12-11 0-16,-17-13 0 15,-10-13 1-15,-17-3 0 16,-25 0 1-16,-20-2-2 16,-29 7 0-16,-16 6 1 15,-15 13 0-15,-5 14-1 16,-13 7 0-16,1 10-8 15,2 20 1-15,4 2-5 16,14 16 1-16</inkml:trace>
  <inkml:trace contextRef="#ctx0" brushRef="#br2" timeOffset="318387.1685">1564 3918 31 0,'-14'-5'15'0,"14"24"-14"0,6-11 23 0,-4 8-22 16,4 13 0-16,6 13 1 16,6 11 0-16,3 8-4 0,0 10 1 15,9 16 2 1,11 6 1-16,-5-11-2 15,0 0 0-15,-4-13-7 0,1-11 0 16,0-21-5-16,-9-21 0 16</inkml:trace>
  <inkml:trace contextRef="#ctx0" brushRef="#br2" timeOffset="318909.8614">886 4794 38 0,'-9'-29'19'0,"59"-5"-22"0,-23 18 33 0,24-11-29 15,17-10 1-15,25-13-1 16,23 0 0-16,15-8-3 16,12 7 0-16,-13 4-8 15,-7 2 0-15</inkml:trace>
  <inkml:trace contextRef="#ctx0" brushRef="#br2" timeOffset="319255.6621">1954 4757 43 0,'-50'3'21'0,"-4"42"-27"0,33-16 32 0,-8 19-28 31,-4 23 0-31,-15 19-5 0,-5 5 1 0,11 6 2 15,3-6 0 1,18-16-6-16,13-20 0 0</inkml:trace>
  <inkml:trace contextRef="#ctx0" brushRef="#br2" timeOffset="319482.0754">2297 4866 52 0,'92'-3'26'0,"95"19"-36"15,-127 0 55-15,11 5-65 16,10-3 0-16,-1-4-8 15,-23-30 1-15</inkml:trace>
  <inkml:trace contextRef="#ctx0" brushRef="#br2" timeOffset="320937.5155">2145 4090 35 0,'0'-2'17'0,"9"-25"-20"0,-6 17 25 0,6-11-22 16,3-1 1-16,5-9 0 15,4-6 1-15,9 0-2 16,-6-11 0-16,3-5 1 16,5-16 1-16,10-2 0 15,0 2 0-15,-1-13 0 16,-2-5 1-16,3-9 0 15,5-4 1-15,-5 10-1 16,-6-5 0-16,-3-6-1 16,-7 14 0-16,-5 2-1 15,-3 1 0-15,0 20 0 16,-3 1 0-16,3 2-1 16,-6 8 0-16,-1 8-2 15,-2 8 1-15,0 8 1 16,-9 5 0-16,0 3 0 0,-6 5 0 15,-3 8-1-15,0 0 1 16,1 0 2-16,-1 3 0 16,0 5-1-16,0 0 0 15,3 0-1-15,3 0 0 16,0 0 0-16,3 5 1 16,-3-5-1-16,3 3 0 15,-9 2 1-15,-6 3 0 16,0 0-1-16,-6 0 1 0,-2 5-1 15,5 3 0-15,-9 2 1 16,3 1 1-16,0-11-2 16,0 2 0-16,7-2 1 15,-1 0 0-15,0-2 0 16,9-4 0-16,-3 3-1 16,3 1 1-16,6-6-1 15,-6-6 1-15,9-1 0 16,0-1 0-16,0 0-1 15,0 0 1-15,9 0-1 16,0 2 0-16,9-1-1 16,6 1 0-16,3-2 0 15,11 0 0-15,1-2 0 16,6 2 0-16,-1 0 0 16,-2 3 0-16,0-1 1 15,-10 4 0-15,-11 2 0 16,0-8 0-16,-3 8 0 15,-6 0 0-15,0 0 1 0,0 0 0 16,-4 0 0-16,1 2 0 16,3 4-1-16,-3-12 1 15,-6 4 0-15,3 2 1 16,3 0-2-16,0 0 1 16,-6-8 0-16,6 3 0 15,3 2-1-15,-9-2 1 0,3 2-1 16,-6 3 0-1,9 0 0-15,-9 0 1 16,0 0-2-16,0 0 0 0,0 0 1 16,0 0 0-16,3 3 1 15,3 2 0-15,-6-2 0 16,0 10 1-16,0-3-1 16,0 9 1-16,0 5 0 15,0-8 1-15,-6 5-1 16,3 3 1-16,3 5-1 15,-6 0 0-15,3 10 0 16,6-2 1-16,3 3-2 16,-6-3 0-16,0 0-4 15,0 0 0-15,-6 0-14 16,-3 0 0-16,-18-13-3 16,0-21 0-16</inkml:trace>
  <inkml:trace contextRef="#ctx0" brushRef="#br2" timeOffset="322693.4969">2556 4043 22 0,'-30'0'11'0,"18"-8"-9"16,3 0 12-16,3-8-16 0,0 3 1 15,3-11-1 1,3 3 1-16,0-3 2 0,6-2 1 16,3-1-2-16,9-7 1 15,-9 2 1-15,6 0 1 16,-6-13 1-16,0 0 1 16,-1-8-1-16,-8-7 1 15,3 1-1-15,3-15 0 16,-6 8-1-16,0-5 1 15,0-3-4-15,3 5 1 16,3 8-1-16,0-8 0 16,3 3 0-16,0-3 0 0,0 3-1 15,9-3 0-15,6-10 1 16,8 15 0-16,-5-4-1 16,0 7 1-1,-3-3 1 1,-6 17 0-16,-3 10 0 15,-6 7 0-15,-6 12 0 16,2 5 0-16,-5 5 0 16,3 2 1-16,0 4-2 15,0-6 1-15,3 3-1 16,-6 2 1-16,9-2-1 16,-9-3 1-16,3 2 0 15,-3 6 0-15,0 0-1 16,0 0 1-16,0-2-1 15,-3 2 1-15,-3 0 0 16,-3 2 0-16,0 4-1 16,-14 2 1-16,-13 0 0 15,-3 13 0-15,-14 8 0 0,-13-3 0 16,-11 17-1-16,-7-6 0 16,10 8 0-16,12-6 1 15,5-2 0-15,15-13 1 16,7 0-2-16,11-11 0 15,6 0 0-15,3-10 1 16,15-6-2-16,6-12 1 0,6 4-1 16,12-5 0-16,8-2 1 15,10-4 0-15,0 7-1 16,8-4 0-16,1 3 1 16,-9 6 0-16,-1 2-1 15,4 0 1-15,6 2-1 16,-4-1 1-16,4-1 0 15,-1 2 1-15,1-2-1 16,0-2 1-16,-10-1 0 16,-8 3 0-16,-3-2 0 15,0 2 1-15,-13 0-2 16,1 0 1-16,-3-3-1 16,-3 9 1-16,-3-6-1 15,0 0 1-15,3 2-2 16,-3 4 1-16,0-6 0 15,3 3 0-15,3-1 0 16,-1 4 0-16,-2-4 0 16,-3 6 0-16,3 6 1 0,-12-4 0 15,0 9 0-15,-6-1 0 16,-3 12 2-16,0-9 0 16,-6 5 1-16,1 9 0 15,2-1-1-15,-3 1 1 16,3-9 0-16,3 6 0 15,0-5-2-15,3-4 1 16,0-4-2-16,3-6 0 16,3 1-4-16,0-6 0 0,9-11-14 15,-3-5 1-15,-3-2-4 16,-3-11 1-16</inkml:trace>
  <inkml:trace contextRef="#ctx0" brushRef="#br2" timeOffset="323339.1772">2818 2826 16 0,'-6'-3'8'0,"12"-2"-5"0,-6 13 2 0,-6 0-5 16,-3 10 0-16,-9 14 2 15,-9 18 0-15,-6 22-2 16,-8 15 1-16,-19 27 1 15,-5 15 1-15,-10 6 1 16,7 0 1-16,8-8-1 16,13-18 0-16,11-14-1 15,9-21 0-15,3-18 0 16,9-22 1-16,6-21-3 16,6-15 1-16,-2-22-2 15,10-21 1-15,7-24 0 16,12-13 1-16,9-21-3 15,9-19 0-15,2-15 0 16,4-17 0-16,-3 9 0 16,-13 18 1-16,-8 18 0 15,-6 14 1-15,0 26 0 16,-6 21 1-16,-12 30-2 0,-15 31 0 16,-12 24-4-16,-6 27 1 15,1 23-7-15,5 3 0 16</inkml:trace>
  <inkml:trace contextRef="#ctx0" brushRef="#br2" timeOffset="323835.5638">3053 2432 30 0,'-9'-8'15'0,"3"8"-20"0,3 2 23 0,-6 4-18 15,0 1 0-15,-6 1-2 16,-3-2 0-16,-12-4 2 15,1 4 0-15,-10-6-1 16,-12 2 1-16,-2 4 0 16,5-6 1-16,-8 2 1 15,2-2 1-15,12 0-2 0,1-2 1 16,8-4-1 0,9-2 1-16,3-2-2 0,6-3 1 15,10 5-3-15,10-14 1 16,10 1 1-16,12-3 0 15,6-5 0-15,9 3 0 16,2-3-1-16,7 13 0 16,-1 3 1-16,-2 18 1 15,-6 11-1-15,-13 10 0 16,-5 19 0-16,-6 13 1 16,-6 11 0-16,6 13 0 0,0 0-9 15,23-8 0-15</inkml:trace>
  <inkml:trace contextRef="#ctx0" brushRef="#br2" timeOffset="327003.1816">2112 5191 37 0,'-6'-13'18'0,"3"10"-17"0,3 3 19 0,3 0-23 15,3 8 1-15,-6 5 1 16,0 17 0-16,0 17 2 16,0 6 1-16,0 8-3 15,0 5 0-15,9-8-1 16,0-13 0-16,9-13-6 15,3-11 1-15,5-10-2 16,-8-19 0-16</inkml:trace>
  <inkml:trace contextRef="#ctx0" brushRef="#br2" timeOffset="327428.734">1987 5151 48 0,'-27'-21'24'16,"9"19"-37"-16,18 2 54 0,3 2-44 15,-3 6 1-15,0 8-1 16,0 5 1-16,-3 14 2 16,-5 7 1-16,2 8-10 15,6 3 0-15,0 5-2 16,6-10 0-16</inkml:trace>
  <inkml:trace contextRef="#ctx0" brushRef="#br2" timeOffset="327723.6133">2115 5956 50 0,'12'-45'25'0,"98"-69"-34"0,-65 88 49 0,29-22-47 15,33-5 1-15,24-8-21 16,-6-18 1-16</inkml:trace>
  <inkml:trace contextRef="#ctx0" brushRef="#br2" timeOffset="328939.1134">14471 788 39 0,'-24'3'19'0,"24"-13"-14"0,3 4 20 16,3 6-26-16,15 0 0 15,9 0-3-15,5 0 1 16,13 0 2-16,8 6 1 0,1 1-4 16,-9 1 0-16,-13 8 0 15,-5 0 1-15,-12 21 2 16,-12-8 1-16,-15 8 2 16,-15 8 1-16,-6 3 3 15,1 2 1-15,-1 3 1 16,3-5 0-16,9 2-2 15,9-5 1-15,6-5-3 16,9-9 0-16,18-4-6 16,30-19 1-16,38-8-9 15,39-8 1-15,42-13-6 16,20-24 1-16</inkml:trace>
  <inkml:trace contextRef="#ctx0" brushRef="#br2" timeOffset="352365.4327">19218 11179 4 0,'-3'2'2'0,"-8"6"-5"15,8-8 2-15</inkml:trace>
  <inkml:trace contextRef="#ctx0" brushRef="#br2" timeOffset="353095.0139">19096 11229 12 0,'-6'5'6'0,"3"0"2"0,3-5 13 16,0 0-15-16,0 0 0 15,0-5 2-15,0 0 0 16,0 0-11-16,0 5 1 16,3-6 6-16,3 4 1 15,0-1-4-15,3 3 1 16,6 0-2-16,3 0 0 0,9 0 0 16,3 5 0-16,8-2 0 15,13 2 1-15,8 1 0 16,4 1 1-16,11 1 0 15,4 0 0-15,11 0-1 16,0 0 1-16,13 5 0 16,-1-10 0-16,9 5-2 15,-3-3 1-15,0 3 0 16,0 0 1-16,0 0-2 16,1 0 1-16,-13 0-2 15,0-3 1-15,-15 1 1 16,-5-4 0-16,-7 1 0 15,1-3 0-15,-4 3 1 16,1-3 0-16,-13 2-1 16,1 1 1-16,0-1-1 15,-4 1 0-15,-8 0-1 16,-6-3 1-16,-4 0-2 0,-5 0 0 16,-6 2-1-1,-6-2 1-15,-9 0-2 0,-15-5 0 16,-15-3 0-16,-6 0 1 15,-14-2-1-15,-13-6 0 16,-5-3 3-16,-7 1 0 16,1 2 1-16,-4 3 1 15,-14-1-2-15,-3 4 1 16,-13 5-1-16,-8-1 1 16,-12-2-1-16,-9 3 0 0,-3 5-2 15,-12 0 1-15,1 0 1 16,5 5 0-16,3 3 0 15,15 3 0-15,17-1 1 16,19-4 0-16,18-6 3 16,23 2 0-16,24-4 0 15,30-6 1-15,33-5-3 16,38-3 0-16,33 5-5 16,15 1 1-16,12-1-12 15,6-8 0-15,-3-20-2 16,6-35 0-16</inkml:trace>
  <inkml:trace contextRef="#ctx0" brushRef="#br2" timeOffset="356116.6538">7181 1640 23 0,'-30'-13'11'0,"19"-3"-8"0,11 16 11 16,0 0-16-16,3-2 1 15,2-4-1-15,4 1 0 0,6 2 3 16,0-5 1-16,9-5-2 15,6 3 1-15,5 2 0 16,10-3 0-16,6 9 1 16,8-6 1-16,4 2-3 15,14 4 1-15,15-6 0 16,16 8 1-16,2-8 0 16,15-3 0-16,9 3-2 15,3 6 0-15,8-4 1 16,10 4 0-16,-3-6 0 15,12 0 0-15,-4-5-1 16,16-3 1-16,6 8 0 16,2-5 0-16,10-1 0 15,-4 4 0-15,7-6-1 16,-7 3 1-16,4-1-1 16,-4 4 0-16,-14 2 1 15,-1-5 1-15,-17-1-2 16,-15 4 1-16,-9-3 0 15,-15 5 0-15,-15 5-1 16,-18 3 1-16,-11 3-1 0,-22 2 1 16,-11-2 0-16,-12 5 0 15,-12-1 0-15,-9-1 1 16,-18 2-1-16,-15-3 1 16,-15-2-1-16,-23 2 0 15,-19 3-1-15,-23 0 1 16,-18 0-1-16,-24 5 0 15,-20-5 0-15,-19 8 0 0,-17 0 0 16,-10 0 0-16,-11-3 0 16,3-5 1-16,0 2-1 15,2 3 0-15,10-5 0 16,6 0 0-16,-1-2 1 16,10 2 0-16,2-8-2 15,10 8 1-15,8-1 0 16,-9-1 0-16,22 2 0 15,2-6 0-15,21 4-1 16,9 2 1-16,12 0-1 16,21-1 1-16,11 1-1 15,13 6 1-15,5-6-1 16,13 7 0-16,8-1-1 16,15-4 0-16,10 6 0 15,11 3 1-15,12-3-1 16,8-1 1-16,10-7 0 15,21 0 1-15,15-2 0 16,20-6 0-16,9-6 0 0,24-2 0 16,21 0 0-16,3-15 0 15,18 4 0-15,15-5 1 16,20-5-1-16,13-3 0 16,11 9 0-16,0 1 1 15,7-9-1-15,-4 9 1 16,-12-1 0-16,-2 15 0 15,-7-5-1-15,1 5 0 32,100 8 1-32,-49-6 0 0,-40 4 0 15,-24-4 0-15,-32 4 0 16,-27-6 0-16,-20 0 1 16,-25 8 0-16,-18-5 0 15,-17 2 0-15,-27 3-5 16,-15 0 0-16,-30 3-9 15,-23-19 0-15</inkml:trace>
  <inkml:trace contextRef="#ctx0" brushRef="#br2" timeOffset="361158.324">10393 1677 36 0,'-18'-42'18'0,"24"42"-15"16,-6 0 18-16,0 0-21 16,0 0 1-16,0 0 0 0,0 0 0 15,6 5-2-15,0-2 1 16,-3 2 0-16,3 3 1 15,0-2 0-15,3-4 1 32,0 11-1-32,0-5 0 15,-3-5 0-15,-1 2 1 16,1 3-1-16,0-2 1 16,-3-4-2-16,0 3 1 15,0 3 1-15,0-5 0 16,-3 2-1-16,0-2 1 15,0 2-1-15,0-5 1 0,0 0 0 16,0 3 0-16,-3 2-2 16,3-5 1-16,-3 3-2 15,3 2 1-15,0-5 0 16,0 5 0-16,-3-2 0 16,3 2 1-16,0-5-1 15,0 0 0-15,-3 0 1 16,0-5 0-16,0 2 0 15,0 3 0-15,-2 0-1 16,-1-5 0-16,-6 5-5 16,-6-5 0-16,-3 2-9 15,-9-13 0-15</inkml:trace>
  <inkml:trace contextRef="#ctx0" brushRef="#br2" timeOffset="368896.9497">13989 124 16 0,'0'-10'8'0,"3"-6"-10"15,0 8 8-15,-3 0-3 0</inkml:trace>
  <inkml:trace contextRef="#ctx0" brushRef="#br2">13432 0 48 0,'-244'106'0'0,"196"-80"1"0,-23 14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19:58:20.8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9687 4969 21 0,'-3'-13'10'16,"21"-1"-9"-16,-9 9 10 0,3 2-12 15,6 1 1-15,0 2-1 16,6-5 1-16,8 2 1 15,7-5 0-15,3-3-1 16,11 1 1-16,10-3 1 16,-4 2 0-16,13 3 0 15,5 0 1-15,10 0-2 16,5 3 1-16,6 2-2 16,6 1 1-16,9-1-1 15,6 3 0-15,9-8-1 16,3 0 1-16,6 3 0 15,9-1 1-15,0-4 0 16,6 2 1-16,3 0-2 16,14 0 1-16,1 0 0 15,9 0 0-15,2-2 0 0,7-6 0 16,5 5 0-16,4-2 1 16,8-3-1-16,3 3 0 15,13-3-1-15,-4 5 1 16,3 3 0-16,3 3 1 15,7 0-2-15,5 10 1 16,-3-5-1-16,6 5 1 16,-6-2 0-16,0 5 1 15,-8-8-2-15,-13 5 0 16,-15-5 0-16,-8-5 0 0,-30 2 1 16,-24-5 1-16,-24-2-5 15,-30-1 0-15,-35-15-7 16,-36-11 0-16</inkml:trace>
  <inkml:trace contextRef="#ctx0" brushRef="#br0" timeOffset="1714.8863">18474 3440 36 0,'12'-45'18'0,"-6"8"-18"0,-9 31 18 0,-6 4-19 16,-12 2 0-16,-5 10-2 15,-19 9 0-15,-15 5 2 16,-14 15 1-1,-33 27-2 1,26-10 0-16,19-14 3 16,20 3 0-16,18-13 0 15,19-3 1-15,16 0 1 16,28-2 0-16,15-1-1 16,14 1 1-16,1-1-3 15,8-5 1-15,0-2-1 16,-11 2 1-16,-13 8-1 15,-17-3 1-15,-24 9 0 16,-24 5 1-16,-18 5-2 16,-26-3 1-16,-19 3-1 15,-14 0 1-15,3 0-5 16,8-13 0-16,10-11-7 16,17-13 1-16</inkml:trace>
  <inkml:trace contextRef="#ctx0" brushRef="#br0" timeOffset="2031.2904">18888 4239 44 0,'-24'15'22'0,"15"-7"-32"16,9-5 40-16,6 0-41 15,6-1 0-15,9-10-10 16,-3-7 0-16</inkml:trace>
  <inkml:trace contextRef="#ctx0" brushRef="#br0" timeOffset="2522.1497">19501 3432 21 0,'9'-29'10'0,"6"-3"-5"0,-9 26 10 0,3-1-14 16,0 1 0-16,-3 6 0 15,0 8 0-15,-3 11-1 16,-3 12 0-16,-6 17 2 15,-12 26 1-15,-15 8-1 16,-6 8 0-16,1 0 0 16,8-16 1-16,6-2 0 15,3-12 0-15,9-7-1 16,6-10 1-16,12-14 0 16,15-5 0-16,15-16-1 0,9-8 1 15,14-6-5-15,1-4 1 16,11-11-9-1,4-1 1-15,-7-1-3 0,0-7 1 16</inkml:trace>
  <inkml:trace contextRef="#ctx0" brushRef="#br0" timeOffset="2692.0522">20370 4170 50 0,'-15'0'25'0,"33"-5"-88"0,-12-6 53 0</inkml:trace>
  <inkml:trace contextRef="#ctx0" brushRef="#br0" timeOffset="28300.1748">22189 5440 40 0,'18'-27'20'0,"18"11"-19"16,-22 16 20-16,4 0-21 15,6 8 0-15,12 8-2 16,6 11 0-16,8 10 1 16,4 5 1-16,11 16-3 15,1 14 1-15,2 15 0 16,4 11 0-16,-1 8 1 16,3 13 1-16,-5 0 1 15,-10 3 0-15,-11 5 1 16,-15 8 0-16,-15-6-1 15,-15 9 0-15,-15-9 0 16,-12 6 0-16,-9-16-1 16,-11-5 1-16,2-11-1 0,0-5 0 15,6-13 1-15,7-8 1 16,5-6-1-16,12-13 0 16,6-13 0-16,6-8 1 15,3-8-1-15,12-7 1 16,15-6-2-16,-1-3 0 15,10-13 0-15,12-13 1 16,2-9-1-16,4-12 1 0,-1-11-1 16,4-11 1-16,-4-4 0 15,-8-15 0-15,-9-12 1 16,-6-13 1-16,-4-6-2 16,-5-11 1-16,-9-10-1 15,-12 0 1-15,-6-5-1 16,-15-8 1-16,-15 2-2 15,-11 3 1-15,-22 3-1 16,-11 0 1-16,-15 7-1 16,-16 6 1-16,-8 11-1 15,-6 2 1-15,15 16-2 16,3 3 1-16,9 10 0 16,11 14 1-16,19 12-1 15,11 9 0-15,16 8 0 16,8 4 0-16,12 15-1 15,15 1 1-15,18 4-1 16,18 18 1-16,11 15-1 0,13 17 1 16,14 18 0-16,13 19 1 15,-4 29-1 1,0 18 0-16,-2 24 0 0,-10 17 0 16,-11 17 0-16,-16 9 0 15,-14-1-2-15,-12 1 0 16,-18-14 0-16,-15-13 0 15,-3-19-3-15,-8-12 1 16,-16-25-8-16,-6-15 0 16,-8-35 0-16,-10-29 0 0</inkml:trace>
  <inkml:trace contextRef="#ctx0" brushRef="#br0" timeOffset="56134.4679">14006 6451 21 0,'-23'2'10'0,"-10"3"-10"16,30-5 10-16,0 0-9 16,3 0 0-16,18-5 0 15,23-3 0-15,25 3 0 16,32 0 0-16,33-1 1 16,45 12 1-16,32 4 0 15,21 1 0-15,6 5-1 16,1 8 0-16,-10-3-9 15,-12-5 0-15</inkml:trace>
  <inkml:trace contextRef="#ctx0" brushRef="#br0" timeOffset="83338.0667">12727 7572 22 0,'-15'-8'11'0,"3"-29"-13"15,15 32 12-15,0-3-10 16,0 0 1-16,0 0-1 16,-3 8 1-16,3 8-2 15,0 8 1-15,-3 3 2 16,3 12 0-16,0 20 0 16,3 4 0-16,-1 1 0 0,7-3 0 15,-3-8 2-15,0-6 1 16,-3-7-2-16,0-8 0 15,3-6 0-15,0-7 1 16,3-8-1-16,0-9 0 16,0-2-1-16,0 0 1 15,0-5-3-15,2-3 1 16,1-7-1 0,3-9 1-16,3 0-2 0,0 3 1 0,0 5-1 15,-3 3 0-15,-4 8-1 16,1 5 1-16,-3 8 0 15,0 13 0-15,0 11 0 16,0 5 0-16,3 5 1 16,6 3 1-16,5-2 1 15,1-9 0-15,3-2 0 16,3-8 1-16,-1-5 1 16,1-11 1-16,-3-11-1 15,0-10 0-15,-3-8-1 16,-4-14 0-16,1-4 0 15,0-9 0-15,-3 11-3 16,-3 0 1-16,2 8-4 16,-5 8 0-16,-3 8-5 15,-3 8 1-15,-3 10-7 16,6 3 0-16,-6 5-1 16,0-2 0-16</inkml:trace>
  <inkml:trace contextRef="#ctx0" brushRef="#br0" timeOffset="84239.9331">13852 8080 28 0,'-12'-2'14'0,"9"-6"-19"0,3 5 27 16,-3-2-22-16,0-3 0 16,-6 3 0-16,0-1 0 15,0-2 1-15,0-2 0 0,0-9-1 16,3-2 0-16,0-3 0 15,6-2 1-15,0-6-1 16,6-2 1-16,3-3-1 16,6 0 1-16,3-3 1 15,6 0 0-15,3 8 1 16,2 3 0-16,7-2-2 16,6 2 1-16,-1-1-1 15,-5 7 1-15,-3-1-2 16,-6 3 0-16,-7 10-1 15,-2 3 0-15,-3 3 1 16,-6 10 1-16,-3 3-1 16,-3 5 0-16,0 1 1 15,0 1 0-15,0 9 1 16,0 5 0-16,0 3 1 16,3 2 0-16,0 3 0 15,0 1 0-15,0-4-1 16,0 3 1-16,-3-5-1 15,0-3 1-15,-3 0-3 0,-3-3 1 16,0 1-1-16,0-9 1 16,0-2-1-16,0-5 0 15,0-3-3-15,0 0 0 16,0-3-4-16,0 0 1 16,0-2-8-16,6 5 1 15,-3-19 0-15,-12-2 0 16</inkml:trace>
  <inkml:trace contextRef="#ctx0" brushRef="#br0" timeOffset="84439.0951">13974 7752 28 0,'-45'32'14'0,"51"-29"-20"0,0-3 28 0,6-3-22 15,6 3 0-15,3 0-3 16,5-8 1-16,4 3-2 16,0-8 0-16,0 2-3 15,-1-5 1-15</inkml:trace>
  <inkml:trace contextRef="#ctx0" brushRef="#br0" timeOffset="84763.8547">14703 7570 34 0,'-12'2'17'0,"6"51"-24"0,6-37 35 0,0 19-28 15,-3 4 0-15,3 4 0 16,-3 9 0-16,0-4-1 16,3-6 1-16,3-2-4 15,0-5 1-15,0-9-5 16,3-5 1-16,3-10-2 15,0-9 1-15</inkml:trace>
  <inkml:trace contextRef="#ctx0" brushRef="#br0" timeOffset="85131.8702">15144 7533 26 0,'-3'16'13'0,"11"26"-19"0,-2-21 25 0,0 16-20 16,3 11 1-16,0 5 0 15,0 7 0-15,0-12 0 16,0-8 1-16,0-3-3 16,-6-8 1-16,0-5-5 15,-3-11 1-15,-3-5-2 16,-6-13 1-16</inkml:trace>
  <inkml:trace contextRef="#ctx0" brushRef="#br0" timeOffset="85291.299">14786 7551 42 0,'30'-16'21'0,"95"-13"-33"15,-80 19 48-15,26-6-37 16,16 3 1-16,11-1-22 16,0 1 1-16</inkml:trace>
  <inkml:trace contextRef="#ctx0" brushRef="#br0" timeOffset="86072.4219">16691 7609 28 0,'-12'-23'14'0,"9"4"-14"0,0 14 14 16,0-3-16-16,-2-3 1 16,-4 1 0-16,-3-1 0 15,-3 1 2-15,0-1 0 0,-3 6-2 16,3 7 1-16,0 4 0 16,0 7 1-16,4 0-1 15,-1 8 1-15,-3 11 0 16,-3 13 0-16,3 8 1 15,-3 2 1-15,6 6 0 16,0-10 0-16,6-1 0 16,6-5 1-16,6-8 0 15,6-11 0-15,0-7-2 16,9-19 1-16,15-8-1 16,5-19 0-16,7-12 1 15,-6-17 0-15,-7-7-2 16,-5 2 1-16,-12-3-2 15,-9 9 1-15,-12 7-2 16,-12 6 1-16,-15 7-5 16,-5 9 1-16,-7 10-7 15,-9 11 0-15,-2-1-1 0,-7 4 0 16</inkml:trace>
  <inkml:trace contextRef="#ctx0" brushRef="#br0" timeOffset="86541.6924">16644 7789 33 0,'-21'-8'16'0,"18"30"-27"0,3-12 30 16,3 6-19-16,3 8 0 15,6 8-2-15,9-3 1 16,5 0 1-16,1 0 1 15,0 0-6-15,0-3 0 16,0-10-2-16,-4-8 0 16</inkml:trace>
  <inkml:trace contextRef="#ctx0" brushRef="#br0" timeOffset="87019.0255">17019 7689 28 0,'-12'10'14'0,"0"25"-22"16,9-19 26-16,0 5-17 15,0 3 0-15,6-3 1 16,0 3 0-16,3 2-1 16,3-2 0-16,3-3 2 0,3-2 0 15,2-6 0-15,1-5 1 16,0-6 0-16,0-7 0 16,0-8-2-16,0-8 1 15,3-6-2-15,-1-12 0 16,-2-1 0-16,6-2 0 15,3-3-2-15,0 10 1 16,-3 11-1-16,-1 3 1 16,-5 8 0-16,0 13 0 15,-3 16-1-15,-6 16 1 16,-3 7-1-16,-3 9 1 16,3-3-1-16,0 2 1 0,-3-12-1 15,3-6 0-15,-3-5-5 16,3-8 0-1,5-6-4-15,4-15 0 0</inkml:trace>
  <inkml:trace contextRef="#ctx0" brushRef="#br0" timeOffset="87336.8881">17745 7639 33 0,'12'23'16'0,"24"25"-21"0,-27-24 27 15,2 13-22-15,-2 5 1 16,-3 3-1-16,-3-3 0 16,-6-2-1-16,-3-5 0 15,-5-9-3-15,-4-7 1 16,0-17-6-16,-9-15 1 16</inkml:trace>
  <inkml:trace contextRef="#ctx0" brushRef="#br0" timeOffset="87498.4565">17727 7385 47 0,'18'-6'23'0,"71"4"-34"16,-68 2 47-16,9 0-49 15,0 5 0-15,-4 0-10 16,-8-5 0-16</inkml:trace>
  <inkml:trace contextRef="#ctx0" brushRef="#br0" timeOffset="87680.3499">17748 7776 45 0,'-6'16'22'0,"57"5"-27"0,-31-21 39 16,13 0-45-16,21-3 1 16,5-2-14-16,10-8 1 15</inkml:trace>
  <inkml:trace contextRef="#ctx0" brushRef="#br0" timeOffset="87905.2221">17617 8125 54 0,'33'0'27'16,"62"-8"-46"-16,-59 0 49 0,14-2-47 15,13-3 1-15,-10-1-7 16,1-15 1-16</inkml:trace>
  <inkml:trace contextRef="#ctx0" brushRef="#br0" timeOffset="88352.4869">18638 7636 34 0,'-9'0'17'0,"-12"18"-26"0,15-10 28 15,-6 3-20-15,0 13 1 0,1 5-2 16,2 8 1-16,3 0 3 15,3 3 0-15,9-1-1 16,6-10 1-16,2 0 1 16,1-5 0-16,-3-3 1 15,6-5 1-15,3-8-2 16,0-5 0-16,3-16-1 16,5-8 1-16,-2-9-2 15,6-15 1-15,6 0-3 16,2-2 1-16,4 2 0 15,-6 5 0-15,-10 14-1 16,-5 10 0-16,-6 16 0 16,-6 10 1-16,-9 22 0 15,-12 13 1-15,-3 8-1 16,-3-8 0-16,0 3-4 0,3-1 1 16,3-7-8-1,6-11 1-15</inkml:trace>
  <inkml:trace contextRef="#ctx0" brushRef="#br0" timeOffset="88757.8637">19582 7578 42 0,'-3'0'21'0,"6"53"-26"16,-3-32 34-16,0 21-29 15,-3 11 0-15,0 8 0 16,0 0 0-16,0 5 0 16,-3-8 0-16,0 3-1 15,3-13 0-15,-3-9-3 16,0-18 1-16,0-18-8 0,-3-14 1 15</inkml:trace>
  <inkml:trace contextRef="#ctx0" brushRef="#br0" timeOffset="88927.3008">19471 7467 48 0,'36'-27'24'0,"42"3"-34"0,-49 19 43 0,10-3-36 15,15-5 0-15,2 2-16 16,-2 9 0-16,-19-6 18 16,-14 0 0-16</inkml:trace>
  <inkml:trace contextRef="#ctx0" brushRef="#br0" timeOffset="89091.2064">19457 7766 49 0,'17'2'24'0,"76"-4"-31"15,-58 2 48-15,19-3-47 16,17-5 1-16,-2 11-22 16,-1-9 1-16</inkml:trace>
  <inkml:trace contextRef="#ctx0" brushRef="#br0" timeOffset="89270.103">19528 8300 59 0,'74'5'29'0,"162"-26"-62"0,-153 11 51 0,24-6-36 15,-21-19 0 1</inkml:trace>
  <inkml:trace contextRef="#ctx0" brushRef="#br0" timeOffset="97600.6001">7458 10083 23 0,'-12'-13'11'0,"9"8"-13"16,3 5 12-16,0 2-12 16,0 4 0-16,3-1 0 15,0 0 1-15,3 1 2 16,3-6 1-16,6 0-1 0,9-6 0 15,11-2 2-15,4-2 0 16,18-3 0-16,11-1 0 16,4-2 0-16,11 3 1 15,3 0-2-15,9 0 1 16,1 2-2-16,-1 3 1 16,-3-2 0-16,1 2 0 15,-1 0-2-15,-6 0 1 16,-6 3-1-16,-5-1 1 15,-7 6-1-15,-11-2 1 16,-9 2-1-16,-13-6 1 16,-5 6-1-16,-9-2 0 15,-6 2 0-15,-12 2 1 16,-18 1 0-16,-15-3 1 0,-15 3-2 16,-20-1 1-16,-12 6 0 15,-7-3 0-15,-11 1 0 16,-9 2 0-1,-6 0-2-15,-1 2 1 0,-11 1 0 16,6 2 1-16,-3-2-2 16,15-1 1-16,9-2-1 15,12-3 1-15,8 3-1 16,19-5 1 0,14 0-1-16,12-1 0 0,15 1 0 15,18-3 1-15,12 0-1 16,21 0 0-16,14 0 0 15,22-3 1-15,14 1 0 0,15 2 1 16,1-3 0-16,14-2 0 16,-3-6 0-1,0 1 1-15,-15-4-1 0,-9-2 1 16,-8 3-2-16,-19 0 0 16,-14 2-11-16,-21 6 1 15</inkml:trace>
  <inkml:trace contextRef="#ctx0" brushRef="#br0" timeOffset="177935.4476">15408 9438 28 0,'-6'-11'14'0,"33"-2"-16"0,-15 5 15 0,9-3-12 16,9-2 0-16,11-8-1 15,16 0 0-15,11-6 0 16,13-2 0-16,8-5 0 16,12 2 1-1,4 6-1-15,2 4 1 0,-18 4 0 16,-6 5 1-16,-8 5-2 15,-13 5 1-15,-11 0-1 16,-10 3 0-16,-14 8-1 16,-12 0 0-16,-15 3-8 15,-12 5 1-15</inkml:trace>
  <inkml:trace contextRef="#ctx0" brushRef="#br0" timeOffset="178150.3253">15644 8996 35 0,'-30'2'17'0,"24"38"-28"15,6-29 30-15,3 2-22 0,6 11 0 16,6 8-3-16,8 7 1 15,4 14 2-15,0 3 0 16</inkml:trace>
  <inkml:trace contextRef="#ctx0" brushRef="#br0" timeOffset="182649.2045">21885 11491 13 0,'-9'-16'6'0,"-2"13"-2"0,8 3 7 0,-3-2-12 16,0-1 1-16,-3 3 0 16,0 3 1-16,3-3 0 15,0 0 0-15,3-3 1 16,0 3 1-16,3 0 1 15,12-11 1-15,6-4 1 16,20-7 0-16,13-1 0 16,20-9 0-16,10-8-1 15,8 3 0-15,3-8-1 16,4-5 0-16,2 2-3 16,-12 6 1-16,-11 5-2 15,-13 5 1-15,-11 3-3 16,-13 10 0-16,-11 6-5 15,-15 3 1-15,-12 10-6 16,-21 5 1-16</inkml:trace>
  <inkml:trace contextRef="#ctx0" brushRef="#br0" timeOffset="187513.6883">21945 11126 23 0,'-12'-3'11'0,"-3"14"-11"0,12-6 12 0,-3 6-14 16,-3 2 1-16,-3 11 4 15,-2-1 0-15,-7 12-1 16,-6 12 0-16,-3 6 1 16,3 3 1-16,15-6-3 15,18-2 1-15,27-11-5 16,36-21 0-16,41-19-6 15,42-31 1-15</inkml:trace>
  <inkml:trace contextRef="#ctx0" brushRef="#br0" timeOffset="188385.4476">12351 12078 28 0,'117'-53'14'0,"124"0"-21"16,-152 45 25-16,39 1-31 15,27-1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20:02:17.9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19558 1929 7 0,'15'5'3'0,"-3"-2"-1"0,-7-3 4 16,1-3-6-16,0 6 1 0,0-6 3 16,0 3 0-16,0 0-3 15,-6 0 0-15,0-5 3 16,-3-3 1-16,-3-3 0 15,-3-7 0-15,-3 2-2 16,-2-3 0-16,-7-7-1 16,-6 7 0-16,-3-2-1 15,-8 0 1-15,2 10-3 16,-9-2 1-16,-8 13 0 16,-1 3 1-16,-6 10-1 15,-5 16 0-15,-3 3 2 16,2 18 0-16,9 11 0 15,10 13 0-15,11-5 0 16,18-6 1-16,9-7 0 16,12 0 0-16,15-6-3 15,18-5 1-15,9-5-7 16,11-17 0-16,16-9-4 16,2-28 0-16</inkml:trace>
  <inkml:trace contextRef="#ctx0" brushRef="#br0" timeOffset="672.4827">19832 1942 21 0,'3'0'10'0,"17"0"-13"0,-14 3 12 15,3 15-10-15,0 6 1 16,6 13 0-16,-3 16 1 16,6 8 1-16,0 0 0 15,3 7 1-15,-1-7 1 0,10-8 0 16,3-2 1-16,0-14 2 15,-7-22 0-15,4-15 0 16,9-21 0-16,9-10-1 31,5-14 0-31,4-22-2 0,-1-4 1 0,-2-3-3 16,-4 5 0-16,-8-2-2 16,-9 15 1-16,-9 6-5 15,-18 13 1-15,-15 10-7 16,-15 14 0-16,-18 13-4 15,-2-5 0-15</inkml:trace>
  <inkml:trace contextRef="#ctx0" brushRef="#br0" timeOffset="2054.2887">19555 2355 28 0,'-9'-19'14'0,"9"17"-28"0,0 2 21 15,0 2-16-15,-3 4 1 0</inkml:trace>
  <inkml:trace contextRef="#ctx0" brushRef="#br0" timeOffset="2313.1811">20475 2469 4 0,'-3'-16'2'0,"-15"24"-6"16,6-24 4-16</inkml:trace>
  <inkml:trace contextRef="#ctx0" brushRef="#br0" timeOffset="18479.4433">17257 3937 21 0,'-3'-5'10'0,"3"39"-12"15,3-7 11-15,-6 10-7 16,3 13 1-16,-3 3 0 0,0 8 0 15,0 10-5-15,-3 1 1 16,0 2 2-16,3 2 1 16,0-20-2-16,3-6 0 15,0-10-7-15,3-6 1 16</inkml:trace>
  <inkml:trace contextRef="#ctx0" brushRef="#br0" timeOffset="19424.4191">17218 3866 15 0,'-18'-19'7'0,"9"3"-7"0,6 8 6 15,3 6-5-15,-3-4 0 16,3 1 1-16,6 5 1 16,3 0-3-16,6-5 0 15,12 2 2-15,12-5 0 16,8 0 0-16,22 0 0 15,5-5 0-15,15 0 0 0,4-6 0 16,5 1 0 0,0-1-1-16,-9 3 1 0,-2-5-1 15,-16 0 1-15,-8 2-1 16,-4 1 0-16,-8-1 0 16,-6 1 0-16,-7 7-1 15,-5-2 1-15,-3 10-1 16,-3 3 1-16,-1 3-2 15,-2 10 1-15,0 6-1 16,-3 7 1-16,0 6-1 16,-4 2 1-16,-2 14 1 15,-3 5 0-15,-3 13-1 16,0 6 1-16,-3-1 0 16,3-2 0-16,0-11 1 15,3 0 0-15,3-2-3 16,6-6 1-16,2-2 0 15,1-6 1-15,3-2 0 0,3-9 0 16,0-4-1 0,-4-1 0-1,4-7 1-15,-9-1 1 16,-3-7-1-16,-6-3 0 16,-6-3 0-16,-12-5 0 15,-9 0 0-15,-6-5 1 16,-3 5-1-16,-15-3 0 15,-2 3-1-15,-16 0 0 16,-14 3 0-16,-13 5 1 0,-11 0-2 16,-21 0 0-16,-12 5 1 15,-15 0 0-15,-6 0-1 16,1 1 1-16,8-4-1 16,15-2 1-16,15 0 0 15,17-8 0-15,25 0-5 16,20 0 1-16,33-5-6 15,21-19 0-15</inkml:trace>
  <inkml:trace contextRef="#ctx0" brushRef="#br0" timeOffset="20189.9928">17802 4053 16 0,'3'-10'8'0,"0"2"-2"16,-6 0 5-16,0 3-11 16,0-3 0-16,0 2 1 0,0-4 1 15,-3 2-3-15,0-5 1 16,0 10-1-16,-6-8 1 15,3 6 1-15,-3 3 0 16,-6 2-1-16,-9 7 1 16,-2 12 0-16,-7 2 1 0,0 11-1 15,0-6 1 1,7 9-1-16,5-6 1 0,6 3-2 16,12-9 0-16,12-4 0 15,12-3 0-15,12 0-4 16,5-6 1-16,7 1-4 15,3-9 0-15</inkml:trace>
  <inkml:trace contextRef="#ctx0" brushRef="#br0" timeOffset="20598.3286">18099 3974 13 0,'21'-18'6'0,"-9"20"-3"0,-9 1 7 0,0 5-8 15,-3 8 1 1,-3 7 1-16,-3 4 0 0,0-3-4 16,0 0 0-16,3-3 4 15,0 2 1-15,0-7-1 16,0-2 0-16,0-12 0 15,0-7 1-15,6-8-3 16,0-3 1-16,3-13-6 16,0-3 0-1</inkml:trace>
  <inkml:trace contextRef="#ctx0" brushRef="#br0" timeOffset="21575.4853">17825 3945 17 0,'-17'-8'8'0,"14"8"-14"16,3 0 9-16,6 0-2 16,5 0 0-16,1 0 2 0,3 0 0 15,6 11-3-15,6 7 0 16,3 14 3-16,-4-3 0 15,1 8-4-15,-3 3 1 16,-3-3-4-16,-6-16 0 16</inkml:trace>
  <inkml:trace contextRef="#ctx0" brushRef="#br0" timeOffset="23029.4571">12810 3667 13 0,'-21'3'6'0,"15"10"-5"0,6-8 6 15,0 6-9-15,0 13 1 16,3-3 1-1,-3 3 0-15,3 5 0 0,3 0 1 16,0 0 0-16,0-5 1 16,3 0 1-16,0-3 0 15,0 0 0-15,3-5 0 16,2-3 0-16,1-13 1 16,3 0-2-16,0-8 0 0,0 3-1 15,3-3 1 1,0-8-2-16,-1-3 1 15,1 1-2-15,0 2 1 0,0 0 0 16,-3 3 0-16,-3 5-2 16,-3 3 1-16,0 10 0 15,-1-2 1-15,1 7-1 16,3 6 1-16,3 8-1 16,0 0 1-16,-3 5 0 15,-3-5 0-15,3 2 1 16,-1-7 1-16,4-6 0 15,0-10 1-15,0-6 1 16,-3-13 0-16,0 0-1 16,0-5 1-16,-3-8-2 15,0 0 0-15,-1 5-2 16,1 0 1-16,-3-5-3 16,0 5 1-16,-3 3-5 15,0 8 1-15,-3 10-5 16,0 3 1-16</inkml:trace>
  <inkml:trace contextRef="#ctx0" brushRef="#br0" timeOffset="23807.6848">13727 4035 17 0,'-18'10'8'0,"-3"4"-8"0,15-12 9 16,0 4-9-16,-3 2 0 15,-3-3 1-15,3-2 0 16,0-6-1-16,0-2 1 16,3-6-1-16,1-10 1 15,2 0 0-15,3-3 1 16,3-5-2-16,5 0 1 15,7 0-2-15,3 2 1 0,6-10-1 32,6 3 0-32,6 2 0 0,5-5 0 0,1 0 0 15,-3 2 1-15,-4 1 1 16,-2 5 0-16,0 5 0 16,-9 3 1-1,-4 13 0 1,-5 5 0-16,-3 11-1 15,-3 6 1-15,0 4-1 16,0 3 0-16,0 0 0 16,0 6 0-16,0-1-1 15,0-2 1-15,0-3-1 16,0 6 1-16,-1-1-1 16,1 1 1-16,-3-1-1 15,0-2 1-15,-3 0-1 16,0 2 1-16,-3-2-2 15,-3-5 0-15,0 2-6 0,-6-5 0 16</inkml:trace>
  <inkml:trace contextRef="#ctx0" brushRef="#br0" timeOffset="23991.5759">13986 3826 25 0,'26'-16'12'0,"46"21"-15"0,-54-5 17 0,0-2-25 15,2 2 0-15,4 5 0 16,0-8 0-16</inkml:trace>
  <inkml:trace contextRef="#ctx0" brushRef="#br0" timeOffset="24502.7986">14617 3667 20 0,'0'-3'10'0,"-3"11"-15"0,3 0 19 0,-3 8-13 15,-3 5 0-15,-3 3 1 16,-6 0 0-16,-6 8-2 16,3 2 0-16,3-7 1 15,0 2 0-15,4-3-1 16,2-7 0-16,3-3-6 16,6-6 1-16</inkml:trace>
  <inkml:trace contextRef="#ctx0" brushRef="#br0" timeOffset="24755.5857">15069 3598 23 0,'0'0'11'0,"3"16"-14"0,-6-3 18 16,0 3-18-16,-3 11 1 0,0 7 0 16,0 6 0-16,6 5 2 15,0 5 1-15,6-5-5 16,0-8 1-16,0-10-1 16,0-1 0-16</inkml:trace>
  <inkml:trace contextRef="#ctx0" brushRef="#br0" timeOffset="24920.5553">14867 3630 27 0,'-12'-16'13'0,"71"8"-19"15,-20 3 28-15,18-6-25 16,29-2 0-1</inkml:trace>
  <inkml:trace contextRef="#ctx0" brushRef="#br0" timeOffset="25430.1074">15706 3395 17 0,'-39'18'8'0,"-20"46"-6"15,44-33 6-15,-12 9-6 0,-9 18 1 16,1 8 0-16,2 14 1 16,12 7-6-16,18-8 1 15,21 1 3 1,12-17 1-16,20-10-6 0,16-10 0 15,8-14-3-15,10-19 0 16</inkml:trace>
  <inkml:trace contextRef="#ctx0" brushRef="#br0" timeOffset="25691.4072">15935 3365 25 0,'-35'-7'12'0,"32"14"-16"0,6-4 21 0,8 5-18 16,13 5 1-16,6 3-1 16,21 3 0-16,17 20 1 15,12 6 0-15,4 14 0 16,-4 9 0-16,-8 1-5 15,-25 13 0-15,-26-13-1 16,-33 5 0-16</inkml:trace>
  <inkml:trace contextRef="#ctx0" brushRef="#br0" timeOffset="27339.1472">15962 3966 11 0,'-24'-13'5'0,"21"13"-6"15,3 0 6-15,0 3-5 16,3 2 0-16,-3 0-1 16,3 6 1-1,6 12 1 1,0-1 0-16,3-1 1 16,0 0 0-16,6 5 0 15,6 4 1-15,11 1 0 16,13-4 1-16,0-6-1 15,8 3 0-15,7 0-1 16,-10-9 1-16,4 1-1 16,-1-2 0-16,-2-1-1 15,-1-3 1-15,-8 4-2 0,-6-6 1 16,-6-1 0-16,-4-4 0 16,-8 0-1-16,3-3 0 15,0-3 0-15,3 0 1 16,2-4-1-16,1-1 0 15,-6 0-1-15,-3 2 1 16,-3 1 1-16,-1 0 1 16,-5-1-1-16,0 1 0 15,0 3 1-15,-3-6 0 0,0 8-1 16,3 0 1 0,0-6-3-16,-3 6 1 0,0 0 1 15,-3 0 0-15,0-2-1 16,-6 2 1-16,0 0-1 15,-6-6 1-15,-3 1 0 16,-3 0 1-16,-3-1-3 16,-9 1 1-16,-9-3 0 15,-2-2 0-15,2 2-1 16,-3 2 1-16,3 1 0 16,4 0 0-16,2-3 0 15,0 5 0-15,6 1 0 16,3 2 0-16,7-6 0 15,2 6 1-15,6 0-1 16,3 0 0-16,12 6-1 16,5-6 1-16,7 5-1 15,6 6 1-15,9-4-1 0,2 7 0 16,4-4 0-16,-3-4 1 16,-1 1-1-16,-8 4 0 15,-9 8 1-15,-12-4 0 16,-15 7 0-16,-6 1 0 15,-18 9 0-15,-18 11 1 16,-17-4-3-16,-10 11 0 16,-8 3-7-16,3-26 1 15</inkml:trace>
  <inkml:trace contextRef="#ctx0" brushRef="#br0" timeOffset="34947.8353">21153 3664 22 0,'6'-21'11'0,"3"-3"-11"0,-9 19 11 0,0 5-12 16,-6 3 1-16,-12 5-1 15,-9 2 0-15,-11 6 1 16,-7-3 1-16,-5 6-2 16,-1 5 1-16,9-6 0 15,10-2 0-15,11-5 0 16,15-1 0-16,12 1-1 15,12-3 1-15,5 5 0 16,4-5 1-16,3 3-1 16,3-1 0-16,-1 6 0 15,-5-5 1-15,-6 5-1 16,-3 2 1-16,-3-7-1 16,0 7 0-16,-3 6 0 15,-1-3 0-15,-2 3-1 16,-6 0 0-16,-6-3-2 15,-17 5 0-15,-13 1-1 0,-15-6 1 16,-14-2-2-16,-1-4 0 16</inkml:trace>
  <inkml:trace contextRef="#ctx0" brushRef="#br0" timeOffset="36226.4186">20141 3183 11 0,'-18'-19'5'0,"3"1"-6"0,12 10 9 0,-3 3-9 16,-2 2 1-16,-4-2-2 16,-3 5 1-16,-3 0 2 15,-3 2 0-15,-3 4-2 16,-3 2 1-16,-2 5-1 16,-1 3 1-16,-6 5 1 15,6 3 1-15,-2 5-1 16,5-5 1-16,6 5 0 15,3 0 0-15,9 3 1 0,3-11 0 16,6 3-1-16,6-9 1 16,6-7 0-16,15 0 0 15,9-8-1-15,8-2 1 16,7-12-1-16,3-1 0 16,-4-7 0-16,-2-1 1 15,-4-9-2-15,-8 3 0 16,-9-8 1-16,-9-6 1 15,-9 9-2-15,-6 0 0 0,-3 12-1 16,-12 12 0-16,-6 2-3 16,-6 16 1-16,0 0-7 15,0 5 0-15</inkml:trace>
  <inkml:trace contextRef="#ctx0" brushRef="#br0" timeOffset="36646.7052">20061 3474 18 0,'15'3'9'0,"17"5"-10"0,-23-1 9 16,0 12-8-16,-3 7 1 16,-6 6 2-16,-3 5 1 15,-9 0-4-15,0 0 1 0,1-5 2 16,2 13 0-16,3-8-2 16,3-8 1-16,3 3-8 15,3-3 0-15</inkml:trace>
  <inkml:trace contextRef="#ctx0" brushRef="#br0" timeOffset="36977.5206">19787 3781 23 0,'24'-24'11'0,"92"-13"-14"0,-74 32 16 16,11-6-14-16,13-5 1 0,5-2-10 15,0 7 0-15</inkml:trace>
  <inkml:trace contextRef="#ctx0" brushRef="#br0" timeOffset="37293.4695">20043 4022 21 0,'-9'-3'10'0,"-18"40"-10"0,18-24 16 16,-6 6-16-16,3-6 0 15,-14 13-6-15,2 1 0 16,3-1 3-16,0-7 1 15</inkml:trace>
  <inkml:trace contextRef="#ctx0" brushRef="#br0" timeOffset="37470.3708">20001 3982 22 0,'6'16'11'0,"24"39"-13"0,-18-39 19 0,9 5-17 16,8 6 1-16,4-9-5 16,9 1 0-16,11-3 0 15,4-8 0-15</inkml:trace>
  <inkml:trace contextRef="#ctx0" brushRef="#br0" timeOffset="38151.9455">21073 3958 26 0,'-3'-13'13'0,"6"31"-19"0,0-4 22 16,0 9-15-16,0 4 1 0,-3-1-10 16,6 4 1-1,6-4 4-15,5-10 0 0</inkml:trace>
  <inkml:trace contextRef="#ctx0" brushRef="#br0" timeOffset="38316.045">21373 3635 27 0,'-41'-26'13'0,"-13"55"-17"15,39-21 24-15,-3 8-21 16,1 2 0-16,2 1-8 15,6 5 0-15,6-6 7 16,6-2 0-16</inkml:trace>
  <inkml:trace contextRef="#ctx0" brushRef="#br0" timeOffset="38777.6109">21618 3945 20 0,'-30'-8'10'0,"-39"8"-11"0,54 0 17 0,-8 3-16 15,-13 10 0-15,-3 0 0 16,1 11 1-16,2-3-1 16,9-5 0-16,9 8-1 15,6-6 1-15,6 3 0 16,9 1 0-16,6 7-1 16,9-3 1-16,3 1 0 15,0 4 0-15,0 12 0 16,-4-1 0-16,1 6 0 15,-6-6 1-15,-6 0-2 16,-6-13 1-16,-6 1 2 16,-12-12 0-16,-8-5 2 15,-4-10 0-15,-3-6 0 16,3-13 0-16,3-13-1 16,7-5 0-16,14-6-6 15,18-5 0-15,23-2-7 0,13 2 1 16</inkml:trace>
  <inkml:trace contextRef="#ctx0" brushRef="#br0" timeOffset="39166.3885">22037 3651 23 0,'-30'24'11'0,"-26"42"-13"16,41-47 16-16,-12 26-12 16,-14 26 0-16,5 14-1 15,15-1 1-15,21 4-7 0,18-14 1 16,24-5-2-16,11-22 1 15</inkml:trace>
  <inkml:trace contextRef="#ctx0" brushRef="#br0" timeOffset="39422.2405">22496 3553 23 0,'-9'-21'11'0,"24"29"-15"0,-7 0 20 0,7 11-16 15,12 4 1-15,15 12 0 16,8 4 0-16,-2 20-1 16,-6 15 0-16,-15 5 0 15,-19 8 0-15,-28-12-4 16,-31-4 0-16,-35-2-2 15,-18-16 0-15</inkml:trace>
  <inkml:trace contextRef="#ctx0" brushRef="#br0" timeOffset="40532.3453">22975 4260 12 0,'21'8'6'0,"17"18"-5"0,-23-13 8 31,21 40-8-31,-6 6 0 16,-9-7 1-16,-10 1 0 16,-13-5-2-16,-10-8 0 0,-12 2 2 15,6-10 1-15,-27 13-1 16,-5 5 0-16,-10-5-1 15,-14-5 1 1,-10 5-2-16,-11 0 1 0,-15 0-2 16,-12 0 1-16,-18-6-1 15,-18-4 1-15,-5-1 0 16,-4-2 1-16,-3 0-1 16,-14-11 0-16,-10 3 1 15,-2-17 1-15,-13 1-1 16,4-8 0-16,0-8 0 15,8-5 1-15,19-3 1 16,2-5 0-16,15-5-1 16,12-3 0-16,18-8 0 15,9 0 1-15,18 2-1 16,15 1 1-16,18 2-2 16,11 6 0-16,12 2-1 15,7 3 1-15,8 2-2 16,6 1 1-16,6 2-1 0,9 0 0 15,3 3-1-15,6 2 1 16,1 3-1-16,2 8 1 16,2 8 0-16,4 3 0 15,3 4-1-15,3 15 1 16,3 12 0-16,0 3 0 16,3 8 0-16,-3-6 0 15,3 6 2-15,-6-2 1 16,-4-6 0-16,-2 0 0 0,0-11 0 15,-3-8 1-15,-9-20 1 16,-5-12 1-16,-4-23-3 16,3-2 0-16,-3-20 0 15,0-18 0-15,6-5-3 16,9 6 0-16,9 1-2 16,6 12 0-16,6 10-1 15,0 8 0-15,2 16-7 16,1 18 1-16</inkml:trace>
  <inkml:trace contextRef="#ctx0" brushRef="#br0" timeOffset="56928.1344">7681 7128 5 0,'-6'5'2'0,"-3"-5"1"15,9 0 3-15,6-2-6 16,0-1 1-16,0 0-1 16,3-2 1-16,3 2-1 0,6 1 0 15,9-1 0-15,5 0 0 16,4 3 1-1,6 0 0-15,8 0 2 0,4-8 0 16,9 6 0-16,14-6 1 16,6-3 0-16,16-2 0 15,5-6-2-15,12 1 1 16,9 2-2-16,-9-2 0 0,3 4-1 16,-3 1 0-1,-6 5 0-15,-12 3 0 0,-11 2-1 16,-4 1 1-16,-9-1-6 15,-5 3 0-15</inkml:trace>
  <inkml:trace contextRef="#ctx0" brushRef="#br0" timeOffset="100600.6502">2960 5988 4 0,'-8'15'2'0,"10"1"3"0,-2-16 3 16,0 0-6-16,6 0 0 0,6 0 2 16,0-2 1-16,6-4-5 15,0-2 1-15,0-5 2 32,6 0 1-32,8-3-1 0,1 3 0 0,0 0-1 15,6-1 0-15,8 4-3 16,4 2 1-16,-1 0 0 15,7-5 1-15,2-1-1 16,4-1 1-16,2-1-1 16,10 0 1-16,-10 0 0 15,7-8 1-15,8 6 0 16,1-1 1-16,-1 9-1 16,3-1 1-16,-2 3-3 15,5 3 0-15,3 2 0 16,1 3 0-16,2 0 0 15,3-5 0 1,66 2 0 0,-27 0 0-16,6 1 1 15,-18-3 1-15,-3-3-1 0,-6 0 1 16,-6-3-1-16,0-10 0 16,-6 2-1-16,4 6 0 15,-1-11 1-15,-3-2 0 16,6 2 0-16,-6 0 0 15,3-15-1-15,-14 9 0 16,-7 1 1-16,-3-8 0 16,-5 3-1-16,-10 7 1 15,-11-2-1-15,-12-2 1 0,-7-4 1 16,-5 1 1-16,-9-1-3 16,-6-4 1-16,-6-12 0 15,-15 6 0-15,-9-2 0 16,-12 2 1-16,-9 0-2 15,-8 0 1-15,-16-3-1 16,-14 1 1-16,-13 4-1 16,-5 6 1-16,-9 0-2 15,-12 8 1-15,0 13 0 16,-6 8 0-16,0 0-1 16,-9 8 0-16,12 8 0 15,-9 8 1-15,-6-3-1 16,3 11 1-16,6 0-2 15,-6 0 1-15,-9 8 0 16,9 10 1-16,-9 0-1 16,3 9 0-16,0 7 0 0,0 0 1 15,0 3-1-15,6-6 1 16,3 9-1-16,15 2 0 16,12 8 0-16,11-5 1 15,13 2-1-15,17-10 0 16,19 0-1-16,14-5 1 15,24-6 0-15,18-5 0 16,23 0 0-16,34-3 1 16,35-2-5-16,42 0 0 0,41-1-3 15,27-15 0-15</inkml:trace>
  <inkml:trace contextRef="#ctx0" brushRef="#br0" timeOffset="106890.6952">7050 7414 7 0,'0'-19'3'0,"0"1"-5"0,3 12 3 16,-3 1 0-16,0-3 0 16,-3-3 3-16,0-4 0 15,-3-4-3-15,0 3 0 16,-6 0 3-16,-5-2 1 31,-34-11 0-31,0 5 0 0,-5 3-1 16,-4-3 0-16,-8 11-2 15,-10-3 1-15,1 3-1 16,-12 2 0-16,-6-2-1 16,-16 5 0-16,-2 3-1 15,-6-1 1-15,-9 4-2 16,0 2 1-16,-9 0 0 15,-12 2 0-15,1 4-1 16,-7 1 1-16,-15 9-1 16,6 8 0-16,4 3 1 15,-16 15 0-15,15 3-1 16,7 5 0-16,5 0 1 16,18 1 1-16,6 2-2 15,12 8 1-15,17-6-1 16,16 6 1-16,15-6-1 15,11-2 1-15,12 0-1 16,13 0 1-16,11-13 0 16,12 2 0-16,9 1-1 0,6-1 1 15,17 3 0 1,10 0 1-16,12 3-1 0,11-6 0 16,16-2-1-16,11-1 1 15,12-7 0-15,21-3 0 16,18-5 0-16,12-11 0 15,9-10 0-15,3-3 0 16,8-8 0-16,10-8 1 16,2-13 0-16,13-3 0 15,-18-8 0-15,8-5 0 16,1 6 1-16,-4-12 1 0,4-1-1 16,-13-9 1-16,7-8-2 15,-15 3 1-15,-15-3 0 16,-7 0 1-16,-17 3-1 15,-20 3 0-15,-16 2 0 16,-27-5 0-16,-14 7 0 16,-24 4 1-16,-27 4-2 15,-27 4 0-15,-38 10-3 16,-48 10 1-16,-39 11-7 16,-33 16 0-16,-29 19-3 15,-9-8 0-15</inkml:trace>
  <inkml:trace contextRef="#ctx0" brushRef="#br0" timeOffset="115269.832">2835 10975 6 0,'0'3'3'0,"0"-3"0"16,0 0 4-16,0 0-7 16,0 0 1-16,6 2 0 15,-6 1 0-15,3-1-2 16,6 4 1-16,6-4 0 16,-3 1 1-16,12 0 1 0,3-6 0 15,2 0 0-15,4-2 0 16,0 0 1-16,6 0 0 15,8-1-2-15,-5 1 1 16,9 2-2-16,5 1 1 16,4 2-1-16,-1 0 0 15,7 0 0 1,2 0 0-16,1 0 0 0,5 0 0 16,-3-3 1-16,1 0 0 0,2-2 1 15,4 2 0-15,-10 1-1 16,9 2 1-16,4 0 0 15,-13 0 0-15,7 0-1 16,-7 2 0-16,1 4-1 16,-4-4 0-16,1 1 0 15,-4 0 0-15,-5-1 0 16,-7 1 1-16,1-3-1 16,2 0 1-16,1 0-1 15,0 0 1-15,-4 0 1 16,1 0 0-16,8 0-2 15,-8 3 0-15,-9-3 0 16,5 2 0-16,-5-2 0 16,3 3 0-16,2-3-1 15,-2 3 1-15,-3-3 0 16,5 2 1-16,1-2-1 16,-1 0 0-16,-2 3 0 0,0-1 1 15,2-2 0 1,7 3 0-16,-1 0-2 0,1-3 1 15,0 0 1-15,2 0 0 16,-2 5-2-16,-1-2 1 16,4-1 0-16,2-2 0 15,4 3 1-15,-1-6 0 16,4 1-1-16,-1 2 0 16,-5 0 1-16,2-3 0 15,4 0-1-15,5 3 1 16,-5-2-1-16,-1 2 0 0,4 0 0 15,-7 2 1-15,4-2-2 16,2 0 1-16,4 0 0 16,-1 3 0-16,4 2 0 15,-7-2 0-15,-3-3-1 16,7 0 1-16,5 5-1 16,-5-5 1-16,5 3 0 15,-5-3 1-15,-1 0-1 16,12-3 1-16,-2 1-2 15,-4-1 1-15,3 0 0 16,-2-2 1-16,-1 0-1 16,7-1 0-16,-7-1 0 15,-3-1 1-15,4 0 0 16,-10 0 0-16,4 0 0 16,-4 3 0-16,1-3 0 15,-1 2 0-15,-5 4 0 0,2-1 0 16,1 0-1-16,-4 1 0 15,1-1 0 1,2 0 0-16,1 1 0 0,-7-4 0 16,4 4 0-16,-4-3 0 15,4-1 1-15,-10-2 0 16,4 0-1-16,-1 0 1 16,1 3 0-16,-4 0 0 15,-2 0-1-15,3 2 1 0,-4-2-1 16,1-1 0-16,-4-2 0 15,1 3 1-15,3 0 0 16,-1 0 0-16,1-3-1 16,2-3 1-16,7 3 0 15,-3-3 0-15,-4 1-1 16,1 2 1-16,-1 0-1 16,4 5 0-16,-1-5-1 15,1 6 1-15,-3-4-1 16,-1 4 1-16,1-3 0 15,-4-1 0-15,-2-2-1 16,3 3 1-16,2 0 0 16,4-3 0-16,-7 0 0 15,1 3 1-15,-1-1-2 16,-2 4 1-16,0-4 0 16,-1 1 0-16,1 2 0 15,3 1 0-15,2-1-1 16,-2 0 1-16,-4 3-1 0,1 3 1 15,0 0 0-15,-1-3 0 16,1 0 0-16,-1 2 0 16,4 1 0-16,0 0 1 15,-1-3 0-15,-2 0 0 16,0-3-1-16,2 3 1 16,-2 0-1-16,2-3 1 15,-2 1-1-15,6-4 1 16,2 6-1-16,1-2 0 0,-4 2 1 15,1-3 0 1,-1 3 0-16,4 0 0 0,-6 3 0 16,2-1 1-16,-2-2-1 15,-4 0 0-15,-2 3-2 16,-9-6 0-16,-7 1-8 16,-11-11 0-16,-15-14-4 15,-6-20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20:07:35.13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 5569 1 0,'-12'0'0'0,"4"6"2"0,5-4 1 16,3-2-2-16,-3 0 0 15,3 0-2-15,3-5 1 16,8 0 0-16,-2 2 1 15,9-5 0-15,6 0 0 16,3-5 0-16,6-3 0 16,11-13 1-16,13 0 1 0,2 3-1 15,16-4 0 1,-1-4 1-16,7 0 0 0,2 5-1 16,0 5 1-16,6 3-1 15,-11-6 0-15,-4 9-2 16,-2-6 1-16,-1 8-1 15,-8 3 0-15,-7-3 0 16,-2 5 1-16,-1 1 0 16,1-6 0-16,-3 3 0 15,-1-1 0-15,7 4-1 16,-4 2 1-16,-2-3-1 16,-3 3 1-16,-16 3-1 15,-2 5 1-15,-6 0 0 16,-9-3 1-16,0 1-1 15,-6 2 0-15,-6 0 0 16,-3 0 0-16,0 0 0 16,-3-3 1-16,-3 0-2 0,3 1 1 15,-6 2-1-15,3-6 1 16,3 4-1-16,0 2 1 16,0-6-2-16,3 6 1 15,6 0-1-15,3-2 1 16,9 2 0-16,-7 0 0 15,4 0-2-15,0 2 0 16,3 4 1-16,0 2 1 16,-3 5-5-16,-12 5 0 0,-12 14-2 15,-18-11 0 1</inkml:trace>
  <inkml:trace contextRef="#ctx0" brushRef="#br0" timeOffset="1211.8666">2029 6212 10 0,'9'0'5'0,"0"-15"-6"0,-3 15 5 0,3-6-3 16,5-2 0-16,4 0 0 16,9 3 0-16,15-6 0 15,8-4 0-15,16-7 0 16,5-1 0-16,10-4 0 16,-4-2 0-16,9 3 1 15,-5-6 0-15,2 3-1 16,-12 0 0-16,1 7 1 15,2 1 1-15,-2 3-2 16,2 2 1-16,1-5-1 16,-7 0 1-16,-2-1-2 15,2 1 1-15,-8 0 0 0,-4 5 0 16,-14 8-1-16,-7 3 1 16,-8-3-1-16,-9 3 1 15,-15-1 0-15,-15 4 1 16,-9 2-2-16,-11 0 1 15,-10-3 1-15,-6 3 0 16,4 0 0-16,2-2 1 16,0-1-3-16,7 0 1 15,11 3-2-15,-3 0 1 16,15 0-2-16,6-2 1 16,12-4-2-16,15 1 1 0,6 0 0 15,14 7 1-15,1 1-2 16,3 0 1-16,-4 7-5 15,-8 14 1 1</inkml:trace>
  <inkml:trace contextRef="#ctx0" brushRef="#br0" timeOffset="16088.7956">1811 8702 12 0,'57'-34'6'0,"59"-11"-2"15,-86 26 6-15,20-5-10 16,16-2 0-16,8-6-2 16,10-2 1-16,-16-1 2 15,-2 4 1 1,-7-4-2-16,1 1 0 0,5-3 0 16,-14 8 1-16,-1 8 0 15,-5-1 0-15,-9 7-2 16,-6 4 1-16,-22 6 1 15,-8 7 1-15,-14 4-1 16,-16 9 0-16,-9 7 0 0,12-1 1 16,-14 0-1-16,5 0 0 15,6-5-2-15,12-5 0 16,9-6-1-16,12-5 0 16,18-8-1-16,18-8 1 15,14-2 0-15,16-6 1 16,-4-3 0-16,7 11 1 15,-1 3-2-15,-11 13 1 16,-24 16-3-16,-19 21 1 0</inkml:trace>
  <inkml:trace contextRef="#ctx0" brushRef="#br0" timeOffset="27244.0161">2255 9075 8 0,'-6'-5'4'0,"-6"-3"4"0,12 5 4 0,-9 1-12 16,0 2 1-16,3 2 0 31,-3 1 1-31,0 0-3 0,1 2 0 0,-1 0 0 15,3 0 0-15,0 1 1 16,3-4 0-16,3 1 0 16,0 0 0-16,0-1 2 15,0-2 1-15,9 0 0 16,6-2 1-16,2-4-1 16,1-2 0-16,9 1-1 15,3-4 0-15,0 0-1 16,8 1 0-16,4-1 0 15,-6-5 0-15,5 3-2 0,7 0 1 16,11 0 0-16,-8-1 1 16,9-1-2-16,-4 1 1 15,7-2 0-15,2 1 0 16,-2-4 0-16,11 1 0 16,1-6-1-16,5 0 1 15,0-3 1-15,-8-4 0 16,-1 7-1-16,1 0 1 15,-10 0 1-15,-5 3 0 16,-16 3 1-16,-5 2 0 0,-9 2-1 16,-6 1 1-1,-1 0-1 1,1 2 0-16,-3 3-1 16,3 1 0-16,0 1-1 15,-3 4 1-15,-6-1-2 16,0 0 0-16,-1 3 1 15,1 0 0-15,-3-2-1 16,3-1 1-16,3-2 1 16,0-3 0-16,3-3-1 15,0 6 0-15,2-3 1 16,1 5 0-16,0-2 0 16,0 0 0-16,-3-1-1 15,-6 4 1-15,0-3 0 16,-3-1 1-16,0 4-2 15,-9-1 1-15,0-2 0 16,0-1 0-16,-9 1-1 0,0 8 0 16,-3-3 1-16,-6 5 0 15,0 0-1-15,-3 3 1 16,-3-2-1-16,1-6 0 16,-1 2 1-16,6-2 0 15,3 3-2-15,3 2 1 16,-3 0 0-16,9 3 0 0,6 3-1 15,6-3 0-15,3 2-2 16,6 1 1-16,-6 2-8 16,-3 6 0-16,-12 10-1 15,-33-11 0-15</inkml:trace>
  <inkml:trace contextRef="#ctx0" brushRef="#br0" timeOffset="33294.0655">4901 9432 7 0,'9'-5'3'0,"6"-11"2"0,-6 11 4 16,0 0-7-16,3-1 0 16,3 4 0-16,2-1 0 15,1 3-3-15,3-3 0 16,0 3 2-16,0 0 0 0,0 0 0 15,-3-2 0-15,5-1 0 16,1-2 0-16,0 0-1 16,0 2 1-16,3-2 0 15,-4 2 0-15,4 0-1 16,-9-2 1-16,6 0-1 16,-6 2 1-16,6 3-1 15,2 0 1-15,7 0-1 16,-6 0 1-16,6 3-1 15,-1-1 1 1,1 1-1-16,0 0 1 0,3-3 0 16,-7 2 0-1,13-4 0 1,-6-1 1-16,-1 0-2 16,1-2 0-16,3 0 0 15,0-1 1-15,-4 1-1 16,4 0 1-16,0 2-2 15,-7 3 0-15,7 0 1 0,0 0 1 16,-4 0-1-16,1-2 0 16,-3 2 0-16,0-3 0 15,-1 0 1-15,1 1 0 16,0 2-1-16,3-3 1 16,-4 3-1-16,-2 0 1 15,0 3-1-15,3-1 1 16,-4 4-1-16,7-6 1 15,-9 2-2-15,6 1 1 16,-4 0-1-16,-2-1 1 0,0-2 0 16,0 0 1-16,0-2-2 15,5-1 0-15,1 0 2 16,0 1 0 0,0-4-1-16,-4 4 1 0,4-1 0 15,-3 3 0-15,0 0 0 16,-1 0 1-16,-2-5-2 15,3 5 0-15,-3 0 0 16,-3-3 0-16,-4 0 0 16,1 1 0-16,0-1 0 15,-3 1 1-15,3-1-1 16,-3 0 0-16,-1 3 0 16,1-2 0-16,0 2-1 15,0 0 1-15,-3 0-1 0,0 0 0 16,3 2 2-16,-3-2 0 15,-1 3-2-15,1-3 1 16,0 3 0-16,0-3 1 16,3 2 1-16,3 1 0 15,3-3-1-15,-1 0 0 16,-2 0 1-16,3-3 0 16,-3 1-2-16,0-1 1 15,-6 3-10-15,-12-3 0 16</inkml:trace>
  <inkml:trace contextRef="#ctx0" brushRef="#br0" timeOffset="40140.7616">8327 9403 21 0,'-6'-10'10'0,"3"4"-10"16,3 6 11-16,0 0-11 15,0 0 1-15,0 0-1 16,0 0 0-16,0 3-1 0,3 2 1 16,0 1 1-16,0-1 0 15,3 0 0-15,3 1 1 16,3-1-1-16,0-3 1 16,0 1 0-16,3 0 0 15,3 2-1-15,2 0 0 16,7 1-1-16,6-4 0 15,-3 1 1-15,2 0 0 16,4-1-1-16,3-2 0 16,2-2 2-16,1-1 0 15,0 0 0-15,2 3 1 0,4 0-2 16,0-2 1-16,-7-1 0 16,-2 3 0-1,3-3-2-15,-1 1 1 0,4 2-1 16,0 0 1-1,-4 2-2-15,1 1 1 0,3 2 0 16,2 3 1-16,1-3-2 16,0-2 1-16,2 0-1 15,7-1 1-15,-1 1 0 16,-2 0 1-16,2-1-1 16,10 1 1-16,-10-3 0 15,7 0 1-15,8 0-1 16,1 0 0-16,-4 3 0 15,1-1 1-15,2 1-1 16,-14 0 0-16,-7-1-1 16,-8 1 0-16,-6 2 0 15,-6 0 0-15,-7 1-6 0,-5-1 1 16,-6-2-6-16,-9-22 1 16</inkml:trace>
  <inkml:trace contextRef="#ctx0" brushRef="#br0" timeOffset="47075.5812">2585 10829 3 0,'-3'3'1'0,"-3"8"-2"0,6-11 2 0,0 0 1 15,-3 0 1-15,3 0 1 16,0 0 1-16,0 0-5 16,-5 2 0-16,5-2 4 15,0 0 1-15,0 0-2 16,0 0 0-16,5-5-1 16,-5 0 0-16,3-1-1 15,-3 6 1-15,6-5-2 16,3 0 0-16,6-3 1 15,3 0 1-15,3-5-1 16,12-8 0-16,5-1 0 16,13-1 0-16,8-1-1 0,-17 5 1 15,27-13-1-15,5-2 0 16,0 2 0 0,-2 1 0-16,-1-1 0 0,-2 0 1 15,-10 8 0-15,7 3 1 16,-7-3-1-16,1 3 0 15,-1 0-1-15,7 2 1 16,-7 1-1-16,-8 2 0 16,0 0 0-16,-10 6 1 0,1-1-1 15,-9 3 1-15,-9-3 0 16,2 4 0-16,-11-1-1 16,0 2 1-16,-3 1 0 15,-3 2 0-15,0 1 0 16,-9-4 0-16,0 6-1 15,0 0 1-15,0-2-1 16,-6-1 1-16,3 3-1 16,-6 0 0-16,0 0-1 15,0 0 0-15,3 0 0 16,0 0 1-16,3 0-1 16,3 0 1-16,-6 0-2 15,3 0 0-15,3 0 2 16,0 0 0-16,9-3-1 15,0-2 1-15,9 3-1 16,6-6 1-16,-6 0 1 16,6-3 0-16,-1 3-2 15,-2 0 1-15,-3 6 0 16,-6-1 1-16,-3 6 0 16,-9 2 0-16,-9 3 0 15,-12 8 0-15,-12 10 1 0,-5 6 0 16,-16 10-4-16,-2 3 1 15,8-2-7-15,9-14 1 16</inkml:trace>
  <inkml:trace contextRef="#ctx0" brushRef="#br0" timeOffset="55573.2968">2407 11459 9 0,'-24'8'4'0,"6"-3"-2"0,12-7 5 15,-3 4-4-15,-3 1 0 0,-3 0 1 16,1-3 0-16,2 2-6 16,-3 1 1-16,6 0 3 15,6-1 0-15,6 1-1 16,12-1 0-16,6-2-2 16,17-2 1-16,13-3 0 15,5-3 0-15,22-6 0 16,14-4 0-16,9-9 0 15,6 1 1-15,4-6 1 16,8-5 0-16,-9 0-1 16,-3-3 1-16,-6 1 0 15,-9-1 0-15,-8 6-1 16,-13 2 1-16,-11 8-1 16,-13 3 1-16,-11 2-1 15,-15 1 0-15,-12 2-1 16,-15 3 1-16,-9 0-1 0,-12-1 1 15,-6 1-1-15,1 3 0 16,2 2 0-16,3 2 0 16,12 1 0-16,6 0 0 15,9-3-2-15,18-3 0 16,15 1-1-16,9 2 1 16,2 0-2-16,-2 2 1 15,-9 6 2-15,-18 11 0 16,-24 13-1-16,-27 10 0 0,-21 19-3 15,-26 11 1 1</inkml:trace>
  <inkml:trace contextRef="#ctx0" brushRef="#br0" timeOffset="66491.5454">2645 13697 11 0,'-45'-2'5'0,"21"15"-2"15,21-13 5-15,-5 0-7 16,2 0 1-16,3 0-3 16,3 0 1-16,-6 0-2 15,3 0 1-15,-3 0 1 16,6 3 1-16,-6-3-2 16,3 0 0-16,3 0 1 15,3 0 0-15,9-3 1 0,-3-2 1 16,3-3-1-16,11 0 0 15,10-3 0-15,9-5 1 16,11-2-1-16,10-1 1 16,5-2-1-16,-5-5 0 15,11-1-1-15,1-4 1 16,-1-1-1-16,0 0 1 16,-2 3-1-16,-4 0 1 15,7 2 0-15,-10 4 0 0,-5-1-1 16,-10 5 1-1,-8 1 0-15,-9 4 1 0,-9 4 0 16,-7 2 0-16,-8 0 1 16,0 3 0-16,-6-1 0 15,-6 4 0-15,-3-1-2 16,-3 3 1-16,-2 0-3 16,-4 3 1-16,-3-1-2 15,0 4 1-15,-6 2 0 16,6 0 0-16,-3 2 0 15,10 1 0-15,2-1-6 16,18 4 0-16,17-14 0 16,-5-30 0-1</inkml:trace>
  <inkml:trace contextRef="#ctx0" brushRef="#br0" timeOffset="72479.1282">8244 14086 12 0,'-6'3'6'0,"-9"13"-2"0,12-16 6 16,0 3-10-16,-3-1 1 16,0 1-1-16,3 0 0 15,0-1 0-15,0-2 0 0,0 3 1 16,3-1 1-16,3 4-1 15,3-1 0-15,6 3 0 16,3 0 0-16,3 0 0 16,6 0 1-16,2 0 0 15,4 0 0-15,0-3 0 16,3 0 0-16,8-2-1 16,4 0 1-16,0-3-1 15,5 2 0-15,7 1-1 16,-1 2 1-16,-2 0-1 15,2 1 0-15,1-4 1 16,-3 1 0-16,-7-3 0 16,7-3 0-16,2 1 0 15,4-1 0-15,-6 0 0 16,2-2 1-16,1 0-1 16,-1 0 0-16,-5-1 1 15,5 1 0-15,4 0-2 16,-1-1 0-16,-2 4 1 15,2 2 1-15,4 0-1 0,-6 0 0 16,-4 0-1-16,1 0 1 16,-1 0-1-16,1-3 1 15,-1 0-1-15,-5-2 0 16,6 2 0-16,-4 1 0 16,1 2 0-16,-7 0 0 15,-2 2-1-15,-3-2 1 16,0 3 1-16,-4 0 0 0,-2-3-1 15,-6 0 0-15,0-6-5 16,-7-1 1-16,-8-7-6 16,-15-15 1-16</inkml:trace>
  <inkml:trace contextRef="#ctx0" brushRef="#br0" timeOffset="78559.6291">2776 15468 14 0,'-27'7'7'0,"3"4"-6"16,15-8 8-16,3 2-9 0,3-2 1 15,-3-1-2-15,6 1 0 16,6 0 0-16,3-3 0 16,3-3-1-16,9-2 1 15,-3-3-1-15,15-6 1 16,-4 1 2-16,13-3 0 16,0-2 1-16,-1-6 0 15,16-5 1-15,-6 2 0 16,-1 4 0-16,4 1 0 15,8-1-2-15,-2 2 1 0,-7-1-1 16,13 1 1-16,-1-3-2 16,-2 1 1-16,2 1-1 15,1 7 1-15,-1-4-1 16,-8 3 0-16,-1-2 0 16,-5-1 0-16,-3 1 0 15,-7 2 1-15,-8 2 1 16,-6 4 0-16,-6 2 1 15,-6 0 1-15,0 3-1 16,-15-1 1-16,0 6-1 16,-15 3 0-16,-3 2-3 15,0 1 0-15,-18 2-2 16,-5 0 1-16,-4-3-1 16,0 0 1-16,4-2 0 15,5-1 1-15,3-2-2 16,6 0 1-16,6 3 1 0,10-3 0 15,2 0-1 1,9-5 1-16,9-1-2 0,8-1 1 16,10-1 0-16,21-6 1 15,-4 4-2-15,7-3 0 16,6-1 1-16,-4 1 1 16,-5 8-1-16,-6 2 1 15,-16 3-4-15,-8 13 0 16,-12 19-2-16,-24 3 0 15</inkml:trace>
  <inkml:trace contextRef="#ctx0" brushRef="#br0" timeOffset="85045.2404">10542 9102 8 0,'-6'-6'4'0,"0"6"-6"0,9 3 5 15,0 0-6-15,0-1 0 16</inkml:trace>
  <inkml:trace contextRef="#ctx0" brushRef="#br0" timeOffset="89441.4001">2591 16113 5 0,'-15'0'2'0,"24"0"-4"0,-9 0 2 0,6-5 0 16,-3 0 1-16,3-1-1 16,3 1 0-16,6-3 0 15,-3 0 1-15,9-3 1 16,0-2 0-16,11 3-1 15,7-1 1-15,12-7 1 16,2-6 1-16,13 0-3 16,8-3 1-16,1-2 0 15,5-5 0-15,0 0 0 16,-11-1 1-16,-4 3-1 16,7-2 1-16,-7 0 1 15,-5-1 0-15,-4 6-1 0,-5 5 0 16,-6 8-1-16,-7 3 1 15,-5 3-2-15,-6 2 0 16,-9 2 0-16,-3 4 1 16,-7 4-1-16,-8 6 0 15,-8 3-1-15,-13 2 0 16,-9 6 0-16,-3 2 0 16,-9-3-1-16,1 4 1 15,-1-1-1-15,6 0 0 0,4-5-1 16,5 2 1-1,6-7-2-15,6-3 0 0,6 0 0 16,9-6 1-16,6-4-1 16,3-4 1-16,6-4 0 15,9-3 1-15,6 5 2 16,2 0 0-16,1 5 0 16,-6 0 0-16,-3 9 0 15,-6 4 1-15,-4 9-5 16,-8 5 0-16,0 23-3 15,-15-7 1-15</inkml:trace>
  <inkml:trace contextRef="#ctx0" brushRef="#br0" timeOffset="144407.7501">8952 8919 18 0,'-6'8'9'0,"-3"-13"-15"0,6 2 10 0,0 0-4 15,-3 1 0-15,1-3 2 16,-1-1 0-16,-3 1-3 16,0 0 1-16,-3-3 2 15,0 0 0-15,3 2-1 16,-3 1 1-16,0 0-1 15,0 0 1-15,0-3 0 16,-3 0 0-16,-2 0-1 16,-4 2 1-16,0 1 0 15,-3 3 0-15,-6-1-2 16,-2 3 1-16,-7 3 1 16,-3-1 0-16,1 3-2 15,-1-2 1-15,-6 2-1 16,1 3 1-16,-1 6-1 15,6-1 1-15,4 3-2 16,-4 0 1-16,3-3 0 16,1 0 1-16,-1 3-1 15,6 2 0-15,0 4 0 16,-2-1 0-16,2 5 0 0,6-7 0 16,3 2-1-16,4 0 1 15,5 3 1-15,9 0 0 16,3 0-2-16,9-1 1 15,3-2 0-15,5-2 1 16,7 2-1-16,12-5 0 16,3 3-1-16,-1-4 1 15,13 4 1-15,3-3 0 0,2-3-1 16,1 3 0-16,5-3 0 16,1 0 1-16,-1-2 0 15,4-3 0-15,-1-8-1 16,1-3 0-16,-3-5 1 15,-7 0 0-15,1-2 0 16,-7-3 1-16,-2-1-1 16,-6-4 1-16,-7-1 0 15,-2-2 0-15,-6-5-1 16,-6-1 0-16,-3 1 0 16,-6 2 0-16,0 3-1 15,-3-3 1-15,-1 0-1 16,-5 0 1-16,-3 1 0 15,-2 1 0-15,-4-1-1 16,-3-4 1-16,-6 3 1 16,-9 0 0-16,-6 1-1 15,-5 2 0-15,-13 2 0 16,0 6 0-16,-5 5-6 16,-4 0 0-16,4 5-7 0,-4 1 1 15</inkml:trace>
  <inkml:trace contextRef="#ctx0" brushRef="#br0" timeOffset="146057.0795">9083 13737 9 0,'-9'3'4'0,"6"5"-2"15,3-8 4-15,-6 0-5 16,0 0 0-16,-3-3 3 16,1 0 1-16,-1-2-5 0,0 0 1 15,-3-3 2-15,-3 3 1 16,0-3-1-16,-3 0 0 15,0 0-1-15,0 0 1 16,-2 3-1-16,-4-3 0 16,0 5 1-16,-3-2 1 15,-3-3-2-15,1 2 1 16,-1-1-1-16,0 1 0 0,-3 1 0 16,-2 2 0-16,-4 6-1 15,0 0 0-15,-2 2 1 16,-4 0 0-16,-6 3-1 15,4 5 0-15,2 6-1 16,6 2 1-16,4 0-2 16,-1 0 1-16,9 3-1 15,0 5 0-15,4-2 0 16,8-1 1-16,6 3-1 16,3-5 1-16,3 0-1 15,9 5 1-15,0-2 0 16,3 2 1-16,6-6-1 15,11 4 0-15,7-3 1 16,9 2 1-16,-1 1-1 16,4-4 1-16,9-1-1 15,-1-1 1-15,7-3-2 16,2-4 1-16,4-7-1 16,2-4 1-16,4-6-1 15,-7-2 0-15,4-8-1 16,-1-6 1-16,1 1 1 0,-4-11 0 15,0-6-1-15,-2-2 1 16,-3-5 0-16,-7-11 0 16,-8 8 2-16,-7-3 0 15,-5 1-1-15,-6 2 1 16,-6 5-1-16,-9 6 0 16,-6 2-3-16,-6 0 0 15,-9 3-8-15,-15 5 0 0,-18 3-6 16,-5-5 1-16</inkml:trace>
  <inkml:trace contextRef="#ctx0" brushRef="#br0" timeOffset="147515.4185">5473 9919 8 0,'-9'0'4'0,"-3"3"1"0,9-3-6 0,0 3 0 15,0-3 0-15,-3 0-1 16,0 0 0-16,0-3 4 16,3-2 0-16,-6 5 0 15,0-6 0-15,0 4 1 16,3-4 0-16,3-4 2 15,-6-1 0-15,-2 1 0 16,-4-1 0-16,-6 0-1 16,-6 3 1-16,-3 1-2 15,-3-1 1-15,-5 5-2 16,-4 0 1-16,-3 3-2 16,-2 0 0-16,-4 0-1 15,1 0 0-15,-7 0 0 16,1 0 1-16,-7 3-1 0,-2 2 1 15,-1 3-1-15,-5 5 1 16,-4 1 0-16,4-4 0 16,-1 3-1-16,-5 6 0 15,5 0 0-15,16 4 0 16,2-2 0-16,10 1 1 16,2 4-2-16,9 3 0 15,4 0 1-15,8 0 0 16,3-2 0-16,6-1 0 15,9 3 0-15,3-2 0 16,0 2 0-16,12-3 0 0,0 6-2 16,0 0 1-16,6 2 0 15,2 1 1-15,10-9-1 16,9 3 0-16,-3 0 1 16,11-2 0-16,4-1-1 15,5-7 1-15,1-3-2 16,8-8 1-16,7-3 1 15,5-5 0-15,1-11-1 16,-1 3 1-16,3-7 1 16,1-12 0-16,-1-2 0 15,3 3 1-15,-2-9 0 16,-1-5 0-16,-5 1 0 16,-4-1 0-16,0-8-1 15,-14 3 0-15,-6 11 0 16,-7 2 1-16,-17 3-1 15,-6 3 0-15,-15 2 0 0,-18 3 0 16,-24 2-1-16,-5 1 0 16,-16 5-2-1,-14 2 0-15,-10 3-3 0,-5 3 1 16,3 5-6-16,-4 8 0 16</inkml:trace>
  <inkml:trace contextRef="#ctx0" brushRef="#br0" timeOffset="149195.227">5413 14679 19 0,'-12'-3'9'0,"-3"3"-7"0,12-2 10 16,0 2-11-16,-6 0 1 15,-11 0 0-15,-1-3 0 16,-12 0-3-16,6 1 1 16,-11-1 2-16,-1 1 1 15,-6-1-1-15,-2-2 1 16,-4-1-1-16,-3 4 1 15,-5-1-2-15,2 0 0 16,-2 3-2-16,-4 0 1 16,-2 3-1-1,5 0 0-15,4-1 0 0,-4 4 0 16,7 2 1-16,2 2 1 0,-3 1-1 16,7 5 1-16,-1-1-1 15,-2 9 1-15,5 3 0 16,6 2 0-16,4 3-1 15,2-1 0-15,0 4 0 16,6 2 0-16,3 0-1 16,7 0 0-16,-1 3 0 15,3-1 0-15,6-7 1 16,6 0 0-16,3-3 0 16,3 3 1-16,6-6 0 15,6 1 1-15,-6-4-1 16,8-2 0-16,7 3-1 15,3-5 0-15,6-1-1 16,3-2 1-16,2-3 0 16,7 3 0-16,5-5-1 15,1-1 1-15,0 1 1 0,5-3 0 16,7-3 0-16,-1-5 1 16,7-5-2-16,-7-6 0 15,4-2 0-15,-7-5 1 16,1-1 1-16,-1-2 1 15,-2-3-2-15,-1 3 1 16,-2-5 0-16,3-1 0 16,-4-2 0-16,-8-3 0 15,-4 3-2-15,-2 5 0 0,-6-2 1 16,-9 2 1-16,-6 0-2 16,-9 0 1-16,-4 1-2 15,-13 1 0-15,-13 1-3 16,-15 3 1-16,-9-1-9 15,-11 1 0-15</inkml:trace>
  <inkml:trace contextRef="#ctx0" brushRef="#br0" timeOffset="155517.2137">5172 8789 8 0,'6'-5'4'16,"-3"0"0"-16,-3 5 5 0,9-3-7 15,-3 1 0-15,3-1 1 16,3-5 1-16,0 5-4 16,2 1 0-16,1-1 2 15,6-2 0-15,-6 5-1 16,12-3 0-16,3 3 0 15,14-3 1-15,7-2-2 16,11 0 0-16,4 0 1 16,2-9 1-16,10 4-1 15,2-3 1-15,-6 2-1 0,4 0 0 16,-7 1 1-16,-8 2 0 16,-4 0-1-16,-2 3 0 15,-4-1 0-15,-5 1 1 16,-6 2-2-16,-6 3 1 15,-10 0-2-15,-5 0 1 16,-6 3 1-16,-6 0 1 16,-9 2-2-16,-6-2 0 15,-6-3 0-15,-6 2 1 0,-3 4-1 16,-2-1 1-16,-13 3-2 16,-6 0 1-16,-2-3 0 15,-10 0 1-15,-12 1-1 16,4-1 1-16,-6-2 0 15,-1-1 1-15,4 1-1 16,5-1 1-16,3-2-2 16,1-2 1-16,2 2-1 15,4-3 1-15,5 1-1 16,6-4 1-16,7 6-1 16,2 0 0-16,3 0-1 15,0 3 1-15,4 0-1 16,-4 2 1-16,0 3-1 15,6 2 1-15,9 1-2 16,-3 2 1-16,9-2 1 16,12-1 0-16,15-2-2 15,6-2 0-15,21-6-3 16,14 0 0-16,24-11-3 16,16-2 0-16</inkml:trace>
  <inkml:trace contextRef="#ctx0" brushRef="#br0" timeOffset="156596.9934">5172 13391 22 0,'-18'0'11'0,"0"-8"-13"15,12 2 11-15,3 1-11 0,-9 2 1 16,1 1-1-16,-7-4 0 15,-9 4 4 1,3 2 0-16,0 5-1 0,0 3 1 16,4 0-1-16,-4 3 1 15,3 2-1-15,0 0 1 16,12-2-2-16,-3-3 1 16,15-3-2-16,6-3 0 15,0-2 1-15,15-2 1 0,12-3-1 16,8-1 1-1,19-4 0-15,5-1 0 0,-2-2 2 16,14 2 0-16,1 3-1 16,8 3 0-1,0 0 0-15,0 2 1 0,4 3-1 16,-7 3 0-16,0 5-2 16,-5 0 1-16,-10 0-1 15,-11 2 1-15,-13 1-1 16,-8-1 1-16,-3 1-1 15,-15-3 0-15,-7-3-6 16,-8-2 0-16,-12-3-3 16,-5-16 0-16</inkml:trace>
  <inkml:trace contextRef="#ctx0" brushRef="#br0" timeOffset="178050.5983">6610 8506 12 0,'0'-2'6'0,"-3"-6"1"16,3 8 6-16,-6 0-12 0,3-3 1 15,-3 3 0-15,3 3 0 16,0-3-4-16,0 2 1 16,0 1 2-16,0-6 0 15,0 3-1-15,6 0 1 16,12 0 0-16,6-5 1 15,11-8 1-15,7-6 1 16,15-2-2-16,11-5 1 0,10-6 0 16,2-13 0-1,6-3 0-15,10-5 0 0,8 8-1 16,0-2 1-16,0-3 0 16,6 2 0-16,4 0-1 15,-4 3 0-15,-6 3 0 16,-3-3 0-16,-3 8-1 15,-11 11 1-15,-13 2-1 16,-5 0 0-16,-7 8 0 16,-8 3 0-16,-7 5-1 15,-5 3 0-15,-9-1 1 16,-6 1 0-16,-6 0-2 16,-4 2 1-16,-2 0-6 15,0 1 0-15,-3-1-6 16,-9 3 0-16</inkml:trace>
  <inkml:trace contextRef="#ctx0" brushRef="#br0" timeOffset="178612.9221">6779 8229 10 0,'-3'0'5'0,"9"-14"-3"15,-6 9-6-15,0 0 3 16,-3-1 1-16,0 1 2 15,-3 0 0-15,-2 2-3 16,-1 1 1-16,-3 2 3 16,-6 5 0-16,-3 0 0 15,0 8 1-15,0 6-1 16,0 7 0-16,-2 6 0 0,-1-3 1 16,0 8-2-1,6-5 0-15,6-6 1 0,9-2 0 16,12 0 1-16,24 0 0 15,21-11-1-15,35-8 0 16,33-2-7-16,21-6 0 16,23-20-4-16,-2-28 0 15</inkml:trace>
  <inkml:trace contextRef="#ctx0" brushRef="#br0" timeOffset="186158.1058">8437 9409 10 0,'-15'-3'5'0,"7"0"-2"0,5 3 5 0,0 0-6 16,0 0 0-16,-3 3 2 15,3 0 0-15,0-3-6 16,0 0 1-16,0 0 3 16,3 0 1-16,0 0 0 15,6 0 0-15,3-3-2 16,3 3 1-16,2 0 0 15,13-3 1-15,6 1-2 16,0-1 1-16,5-2-2 16,10-1 0-16,6 1 2 15,5-3 0-15,10 0-2 16,5 0 0-16,15-2 1 16,1 2 1-16,5 0-1 15,6 0 0-15,9 0-1 0,-3 3 0 16,0 2 2-16,1-2 0 15,-1-1-1-15,-6 1 0 16,-3 0 0-16,0-3 1 16,1-5-1-16,-10-1 0 15,0 1 0-15,-5 0 0 16,-13-3-1-16,-5 0 1 16,-4 6 0-16,-8-6 0 15,-10 5-1-15,-2 3 1 0,-9 0-2 16,-10 3 1-16,-2 5 0 15,-6-3 0-15,-3 3-1 16,-6-2 1-16,-6 4 0 16,-9-2 0-16,-6 6 0 15,-6-4 1-15,1 4-1 16,-10-4 0-16,-9 4-1 16,-11-1 0-16,-1 0 0 15,-9 0 1-15,-8 1 0 16,-1-1 0-16,-11 0 0 15,-3 1 0-15,-10-1 0 16,-8-5 1-16,-12 3-1 16,3 2 1-16,-6 3-2 15,3-3 1-15,-3 3 0 16,6 3 1-16,-1 2-1 16,7-5 0-16,6 0 0 15,3 2 1-15,8-2-1 16,4 0 1-16,12 0 0 0,5-5 1 15,13 2-1-15,8-2 1 16,6-1-1-16,10 4 0 16,5-4-1-16,6-2 1 15,3 3-2-15,3-3 0 16,0 0 1-16,6 0 1 16,6 0-1-16,6 3 1 15,6-3-1-15,3 2 0 16,3 1 0-16,9-1 0 0,2 1-1 15,7 0 0-15,12 2 0 16,5-2 1-16,13-1-1 16,5-2 1-16,16 0 0 15,11 0 1-15,9 0 0 16,3-5 0-16,12 5 0 16,-6-3 0-16,3 1 0 15,-6-1 0-15,3 0 1 16,-14-2 1-16,-13 0 0 15,-9 2 0-15,-2-2 0 16,-13 0 0-16,-8-1 0 16,-13 4 0-16,-8-1-5 15,-6 3 0-15,-12 0-12 16,-12 0 1-16,-15-18-2 16,-9-12 1-1</inkml:trace>
  <inkml:trace contextRef="#ctx0" brushRef="#br0" timeOffset="195180.6678">1942 13835 11 0,'-32'3'5'0,"14"15"-3"0,12-15 6 16,0 2-11-16,-3 3 1 0,-3-3 1 15,-3 1 1-15,0 2 1 16,3-3 1 0,-5 3-2-16,5 0 0 0,3-6 2 15,0 4 0-15,6-1-1 16,-3-2 0-16,3-1 1 15,3-2 1-15,0 0 0 16,3-5 1-16,3 0-1 16,3 2 1-16,3-2-1 15,3 2 1-15,2-2-2 16,4 5 0-16,6-5-1 16,0-1 0-16,6 1 0 15,8-3 0-15,1-3 0 16,3-2 0-16,14-3-1 15,4-5 1-15,14-8 1 16,-3 3 1-16,1 4-3 16,11 4 1-16,-3-1 0 15,-8 4 1-15,-4-4 0 0,-2 6 0 16,-7 0-1-16,-11 5 0 16,8 0 1-16,1 2 0 15,0-2-1-15,-4-5 0 16,4 3-1-16,-4-4 0 15,-2 1 0-15,-7 3 1 16,1-4-1-16,-6 6 0 16,-4 0 1-16,-2 3 0 15,-3 0 0-15,0 2 0 16,-10 1-1-16,1 2 1 0,-3-6 0 16,-3 4 0-16,-3-1-1 15,0 0 0-15,-6-2 0 16,-1-3 1-16,1 0 0 15,-6 3 0-15,-3 0 0 16,-3-1 1-16,-3 1 0 16,-2-3 1-16,-4 3-2 15,-9 0 1-15,0-1-1 16,-9 1 0-16,0 0-1 16,-2-1 0-16,-16 4-1 15,3-6 0-15,-11 0 1 16,-4 3 0-16,4 2 0 15,2 0 1-15,7 3-1 16,5-2 1-16,6 4-1 16,3 1 0-16,10-6-2 15,5 6 1-15,6-6-2 0,12 3 0 16,9-8 0 0,15 3 0-16,14-3 0 0,10-2 0 15,11-4 1-15,7-4 0 16,5 2 2-16,10-3 1 15,-10 6-1-15,-5 3 1 16,-4 4 0-16,-8 4 0 16,-10 4 1-16,-2 6 0 15,-12 5-1-15,-6 11 1 16,-12 5-2-16,-12 11 1 16,-12 5-2-16,-12 5 1 0,-6 1-5 15,-6 4 0-15,1-7-8 16,2-17 0-16</inkml:trace>
  <inkml:trace contextRef="#ctx0" brushRef="#br0" timeOffset="195993.4829">7134 14862 20 0,'68'92'10'0,"-50"54"-20"0,-21-109 10 0,-21 26-5 15,-29 11 1-15</inkml:trace>
  <inkml:trace contextRef="#ctx0" brushRef="#br0" timeOffset="201951.8656">6357 13097 2 0,'0'10'1'0,"6"-41"-2"0,-3 25 1 16</inkml:trace>
  <inkml:trace contextRef="#ctx0" brushRef="#br0" timeOffset="202521.8">6401 13023 16 0,'0'-6'8'0,"-6"1"-4"0,3 3 16 16,0 2-20-16,-5 0 1 0,-4 0 1 15,0-6 1-15,-6 4-3 16,0-1 0-16,-12 3 1 15,-3-11 1-15,4 3 0 16,-13-2 0-16,-9-1 0 16,-5 3 0-16,-4 3 0 15,-5 2 0-15,-7-2 0 16,-2 5 1-16,-6 5-1 16,2-2 0-16,7 8-2 15,-13-1 0-15,10 3 0 16,-3 1 1-16,2 2-1 15,-2 2 0-15,11 6-1 16,-11 0 1-16,6 0 0 16,8-1 1-16,1 4-1 15,2 2 0-15,6 3-1 16,7-3 0-16,5 0-1 0,9 5 0 16,7 1 1-16,8-4 1 15,9 1-3-15,3 3 1 16,15-4 0-16,12 4 0 15,11-4 1-15,16 4 0 16,3-1-2-16,11 1 1 16,15-1 1-16,7-5 0 15,11-2 0-15,9-6 1 16,9-11 0-16,12-4 0 0,0-12 1 16,6-7 0-16,0-5 0 15,-3-6 0-15,6-8 1 16,-12-5 1-16,-9 0-1 15,-5-3 1-15,-22-10-1 16,-12 2 0-16,-11-7 0 16,-13-3 0-16,-11-11-2 15,-15 0 0-15,-12 3-5 16,-15 5 1-16,-24 5-6 16,-21 4 1-16</inkml:trace>
  <inkml:trace contextRef="#ctx0" brushRef="#br0" timeOffset="207580.2769">17394 7133 12 0,'-9'-10'6'0,"15"2"-4"0,-6 8 6 16,3-3-9-16,3 0 1 15,-6 3 1-15,6-5 0 16,0 5 0-16,-6 0 0 16,6-5 2-16,0 2 0 0,0-2 0 15,-1 0 1-15,-5 5-1 16,0 0 0-16,3 2-1 16,-3-2 0-16,0 3-2 15,-3 2 1-15,-2 6-1 16,-4 5 0-16,0 2 0 15,0 1 0-15,0 4 1 16,0 12 0-16,3 7-1 16,0 3 0-16,-3 3 0 15,0 2 1-15,-6 6 0 16,3 7 1-16,0 3-2 16,0 0 0-16,7 3 1 15,-1 0 0-15,3-6 0 16,3 6 1-16,6 0-2 15,2 5 0-15,4-8 1 16,6-2 1-16,6-6-2 16,-3-5 1-16,3-5 0 15,0-3 0-15,2-3 0 0,1-2 1 16,0-3-1 0,0-11 0-16,-3-5 0 0,-1-2 1 15,-2-6-1-15,-3-2 1 16,0-4-1-16,-3-1 0 15,-3-1 0-15,0 0 1 16,-4-2-1-16,-2 0 0 16,0-3 0-16,-6 0 0 15,3-6 0-15,-3-2 0 0,-3 0 0 16,0-2 1 0,0-3 0-16,-3-6 1 0,-5 3-2 15,-4-5 0-15,-3-8 1 16,-3-3 0-16,-6-7-1 15,-3-14 1-15,1-6-1 16,-1-12 0-16,-3 0 0 16,3-9 0-16,4-10-1 15,-1-5 1-15,9 13-1 16,3-5 0-16,0 2-1 16,3-2 0-16,3 7-1 15,0 11 1-15,1 9-3 16,-1 7 1-16,0 13-10 15,-6 11 0-15,-6 2-1 16,27-23 1-16</inkml:trace>
  <inkml:trace contextRef="#ctx0" brushRef="#br0" timeOffset="211249.0814">18846 8591 1 0,'15'0'0'0</inkml:trace>
  <inkml:trace contextRef="#ctx0" brushRef="#br0" timeOffset="215238.5206">11101 8903 12 0,'0'-13'6'0,"0"10"2"0,0 3 6 16,0 0-14-16,0 0 1 15,0 0 0-15,3-2 1 16,0 2-3-16,3 0 1 0,0 0 2 15,-3 0 0-15,3 0-1 16,-3 0 1-16,0 5-1 16,0 3 1-16,0 5 0 15,-3-2 0-15,0 5-1 16,0 7 0-16,0 4 0 16,0-1 0-16,0-2 0 15,0 3 0-15,-3-6 1 16,0 5 0-16,0 1-1 15,-3-1 1-15,0 1-2 16,0-6 0-16,3-5-1 16,0-3 1-16,3-3 0 15,6-2 0-15,0-5-1 16,3 0 1-16,3-1 2 16,0-2 0-16,0-5-2 15,3 0 1-15,0-1 0 0,-1-7 1 16,-2 0 0-1,-3-3 0-15,-3-2 1 0,0-1 0 16,-3-2 1-16,-6-3 0 16,0 0-1-16,0-2 0 15,-3-1 0-15,0-2 0 16,-3-2-2-16,-2 1 1 16,-4 4-1-16,0 2 0 15,0 0-2-15,-3 6 1 0,3 2-2 16,0 5 0-16,3 1 1 15,3-1 0-15,0 3-1 16,4 3 0-16,5 2 0 16,3 1 1-16,2 2 0 15,4 0 1-15,0 2-2 16,3 6 0-16,0 5 1 16,-3 9 1-16,0 4-1 15,-3-2 1-15,-3 5-1 16,-3 5 0-16,-3 1 2 15,0 2 1-15,0-3-3 16,-3 1 0-16,-3 2-9 16,0-6 0-16,0-12-1 15,3-19 0-15</inkml:trace>
  <inkml:trace contextRef="#ctx0" brushRef="#br0" timeOffset="215764.6425">11336 9009 10 0,'-11'19'5'0,"25"-6"3"16,-8-13 2-16,6 2-6 16,0-2 1-16,12 0 3 15,18-2 1-15,11-1-10 16,19 3 0-16,11 0 7 16,21 0 0-16,12 5-2 15,3 1 1-15,12-1-3 16,-9 0 0-16,3-2 0 15,-17-3 0-15,-10-5 1 16,-9-1 0-16,-9-2-1 0,-17 3 1 16,-12-3-4-16,-13 0 0 15,-14 0-8-15,-18 3 1 16,-18 0-5-16,-18-6 0 16</inkml:trace>
  <inkml:trace contextRef="#ctx0" brushRef="#br0" timeOffset="216095.2719">11441 8829 26 0,'-6'5'13'0,"6"32"-14"16,3-26 20-16,-3 8-21 15,-3 2 0-15,-3 13-3 16,-9 8 1-16,-3 11 0 0,3-5 0 16</inkml:trace>
  <inkml:trace contextRef="#ctx0" brushRef="#br0" timeOffset="291999.6316">11360 8980 9 0,'-15'8'4'0,"-5"13"-1"0,17-16 4 0,3 3-4 16,3-2 0-16,11-4 2 15,7-4 0-15,21-12-6 16,20 4 1-16,16-9 6 16,17-5 0-16,18-2-1 15,27-3 1-15,12 0-2 16,18 5 0-16,8 5-1 16,4 9 1-16,8 5-3 15,1 5 1-15,5 0-2 16,-5 2 1-16,-19 3 0 15,-5 3 0-15,-24 0 0 16,-15 0 0-16,-15 0-1 16,-24-2 0-16,-20-4-6 0,-19 1 0 15,-20-3-4 1,-27-11 0-16</inkml:trace>
  <inkml:trace contextRef="#ctx0" brushRef="#br0" timeOffset="294778.0691">10792 8774 10 0,'0'-11'5'0,"0"24"-3"0,0-10-2 16,0-3-1-16,0 0 0 15,0 0 1-15,0 0 1 16,0 0 0-16,-3 0 0 16,-3-3 1-16,0 1 0 15,0-1 1-15,-3 0 1 0,0-2-1 16,-3 0 1-16,-3-3-1 15,-6-3 1-15,-2-5-1 16,-7 0 0-16,-3 3-1 16,0 0 1-16,-11 0-1 15,-4 0 0-15,3-3 0 16,-5-3 1-16,-10 3-2 16,-5 0 1-16,-1 6-1 15,-11-1 1-15,0 3-2 16,-13 3 1-16,-2 2-2 15,0 3 1-15,-4 3-1 16,-2 0 0-16,-3 2-1 16,9 3 0-16,-9 0 2 15,8 2 0-15,1 1-1 16,0 0 0-16,5 7 2 16,-5 6 0-16,3 2-1 15,3 6 0-15,2 0-1 16,4 5 0-16,2 5 1 0,19-7 0 15,-1 2-1-15,4 0 0 16,5 0 1-16,4 0 0 16,8 2 0-16,9-4 1 15,6-1-1-15,1 1 1 16,8-4-1-16,6-2 0 16,9-2 0-16,6 2 0 15,6 3-1-15,11-6 1 0,-2-2 0 16,9-5 1-1,6-4-1-15,11 1 0 0,7 0 0 16,5 0 1-16,13-3-1 16,2-2 0-16,19-1 0 15,5-2 1-15,3-2 0 16,6-4 0-16,12 1 0 16,-3 0 0-16,-6-1 0 15,7-2 0-15,2 0-1 16,-6 0 0-16,-6-2-1 15,3-6 1-15,0 0 1 16,-6 0 0-16,-3 3 0 16,-2-3 0-16,-4-8 0 15,0-5 1-15,0-3-1 16,1-8 1-16,-7-2-2 16,-6-11 1-16,1 0 0 15,-7-6 0-15,-8 6 0 16,-10-2 0-16,-14-3-1 0,-13-3 1 15,-11 2 0-15,-12-2 1 16,-15 6-2-16,-15-1 0 16,-8 1 0-16,-7 4 0 15,-12 6-2-15,1 3 0 16,-4 7-7-16,-8 3 0 16,-1 11-2-16,-11-16 0 15</inkml:trace>
  <inkml:trace contextRef="#ctx0" brushRef="#br0" timeOffset="299192.0672">13944 7840 6 0,'-6'-22'3'0,"9"1"-2"0,-3 16 3 0,0 5-4 15,0 0 1-15,3 3 0 16,0 5 1-16,3 5-1 16,0 11 1-16,6 5 1 15,-3 5 0-15,6 14 0 16,5-1 0-16,-2-4 0 16,3-9 1-16,-3-10-1 15,-3-6 0-15,-3-4-1 16,-3-12 1-16,-9-7 1 15,-9-11 0-15,-6 0-2 16,-3-8 1-16,0-7-3 16,0-6 1-16,6-3-1 15,6-8 0-15,6 1-2 16,6 2 0-16,12 0 1 16,6 0 0-16,3 8 0 15,-3 10 0-15,-1 1 0 0,-2 7 1 16,-3 6-1-16,-3 2 1 15,-3 4-1 1,-6 7 0-16,-3 7 1 0,-6 7 1 16,0 4-1-16,-3 6 0 15,0 5 0-15,-6 6 0 16,-9 17 0 0,3-9 0-1,4-4-1-15,-1-1 1 0,3-9 0 16,0-3 0-1,-3 1 0-15,6-6 0 0,0 0 0 32,3-8 1-32,3-2-1 0,3-3 1 0,6-3 0 15,3 0 0-15,6-2-1 16,3-3 1-16,0-3-1 16,-1-2 1-16,4 0-1 15,-3-1 0 1,0 4-1-16,0-1 1 0,0 3 0 15,-3 0 0-15,0 0 0 16,-4 0 0-16,1-5 2 16,-3 2 0-16,0 0-1 15,0 1 1-15,0-3 0 16,0-1 0-16,3-4-1 16,0 7 0-16,3-5-1 0,0 0 0 15,2 0 0-15,-5 0 1 16,0 0-1-16,0 0 0 15,-3 0 1-15,0-2 1 16,0 2-2-16,-3-3 1 16,0-2 0-16,0 3 0 15,-3-1-1-15,-3-2 1 16,0 2-2-16,0 1 1 16,0-1-1-16,0 3 1 0,0 3-1 15,-3-1 0-15,3 6 0 16,0 6 0-16,-3 2 1 15,0 0 0-15,0 2 0 16,0 1 0-16,0 5 0 16,3 2 0-16,0 1 0 15,3 2 0-15,3 0 0 16,6-8 1-16,6 0-1 16,2-2 1-16,1-6-1 15,3 3 0-15,-3-10-3 16,3-6 0-16,0-6-7 15,2-7 1-15</inkml:trace>
  <inkml:trace contextRef="#ctx0" brushRef="#br0" timeOffset="299373.9615">14926 7355 24 0,'0'14'12'0,"-3"25"-13"0,3-20 16 15,-3 7-15-15,-3 19 0 16,0 16 0-16,0 0 1 16,3-3-1-16,3-2 0 15,3-9-6-15,9-7 0 16</inkml:trace>
  <inkml:trace contextRef="#ctx0" brushRef="#br0" timeOffset="299749.1607">15236 7840 23 0,'-6'10'11'16,"24"-7"-13"-16,-15-3 16 0,3-5-14 15,0-3 0-15,0-6 0 16,-1-9 0-16,1-4 0 16,0-7 0-16,0-3 0 15,0 5 1-15,-3 3 0 16,-3 5 0-16,0 5 1 16,-6 12 0-16,-6-1 0 0,-2 13 1 15,-4 13-1-15,-6 12 1 16,3 9-1-16,3 6 1 15,3 3-1-15,0-6 0 16,3 3-2-16,4-5 1 16,-1-1-4-16,3-4 1 15,3-9-7-15,12-7 0 16</inkml:trace>
  <inkml:trace contextRef="#ctx0" brushRef="#br0" timeOffset="300107.7237">15914 7424 28 0,'-44'29'14'15,"-4"40"-16"-15,27-56 21 0,-11 14-19 16,-7 5 0-16,0 7 0 15,-5 4 0-15,2-4 0 16,3-2 0-16,6-2 0 16,13-9 0-16,8-5 0 15,12-5 0-15,12-5 0 16,5-9 1-16,10-4-1 16,9-6 0-16,3-5 1 15,2-1 1-15,-8 1-2 16,-6 5 0-16,-15 8-1 0,-18 8 1 15,-18 11-1-15,-9 4 1 16,-11 12-8-16,-4-3 0 16,3-1 0-16,4-4 0 15</inkml:trace>
  <inkml:trace contextRef="#ctx0" brushRef="#br0" timeOffset="300437.8226">16313 7583 25 0,'18'8'12'0,"3"16"-17"16,-15-19 23-16,0 3-19 16,0 0 1-16,0-3 1 15,0-2 0-15,3-3-1 16,3-8 0-16,-3-3 1 15,2 1 0-15,-2-1 0 16,-6 1 0-16,-3 4-1 16,0 1 1-16,-6 2 1 15,-3 1 1-15,1 2 0 16,2 2 0-16,0 4 0 16,9-4 1-16,8 1-2 15,7-6 1-15,12-5-6 16,15 3 1-16,2 0-8 0,-11-9 0 15</inkml:trace>
  <inkml:trace contextRef="#ctx0" brushRef="#br0" timeOffset="301325.2234">14444 8787 25 0,'6'-19'12'0,"24"9"-13"0,-18 10 14 0,6 5-14 15,-1 8 1-15,4-2-1 16,-3 2 1-16,-3 3 1 16,-3-3 0-16,0 3 1 15,-3-5 0-15,-3-3 0 16,0-1 1-16,0-1 0 15,-1-4 1-15,4 1-2 16,0 0 0-16,0 2-1 16,3 8 0-16,3 0-2 15,3 9 1-15,-3 7 0 16,0 2 0-16,0 7 0 16,-1-4 1-16,1-5 0 15,0-3 1-15,3-7 1 0,-3-14 1 16,3-10-1-1,0-11 0-15,3-13-1 0,-1-3 1 16,1-7-2-16,-3-4 1 16,0 4-2-16,-9-1 1 15,-3 8-2-15,-3 6 1 16,-3 7 0-16,0 6 0 16,-3 5-1-16,-3 3 0 15,3 2-3-15,0 0 0 16,3 3-7-16,3 3 1 15,6-8-2-15,-6-11 1 0</inkml:trace>
  <inkml:trace contextRef="#ctx0" brushRef="#br0" timeOffset="302480.7251">15224 8874 35 0,'-9'-13'17'0,"0"-6"-27"0,6 14 35 15,0-3-25-15,0 0 0 16,-3 0-2-16,3-5 0 16,0 0 2-16,3-3 1 15,0-5-1-15,3 2 0 31,15-13 1-31,0 3 0 0,3 3 1 16,-6 5 0 0,-1 5 0-16,-2 3 0 0,0 2-1 15,-3 3 0-15,0 3-1 16,0 0 0-16,0 2 0 16,0 0 1-16,-3 1-1 15,3-1 1-15,-3 0 1 16,3 3 0-16,-3 0-1 15,0 3 1-15,-3 0 0 16,3-1 0-16,-3 4-1 16,-1-1 0-16,-2 0 0 15,0 3 0-15,0-3 1 16,0 1 0-16,0-1-1 16,0-2 1-16,0-1 0 15,0 4 0-15,0-1-2 16,0 3 1-16,-2-3-2 15,-1 6 0-15,-3 2 0 0,0 5 1 16,3-2-1-16,0 0 1 16,0-3 1-16,0-2 0 15,3 2-1-15,-3-5 1 16,3 0 0-16,-3 0 0 16,0 0 0-16,0-3 0 15,0 1 0-15,0-6 0 16,0 0 0-16,0 0 1 15,0 0-2-15,0 0 1 16,0 0-1-16,0 0 0 0,3 0-1 16,0-3 1-16,0 3-1 15,0-3 1-15,0 3 0 16,0-2 1-16,0-1-2 16,-3-5 0-16,0 3 2 15,0 2 0-15,3-5-1 16,-3-2 0-1,3-4 0-15,0 4 1 0,0-4 0 16,-3 1 0-16,3 3-1 16,-3-4 0-16,3 1 0 15,0-3 0-15,0 3-1 16,0 0 1-16,3 0-2 16,-3 2 1-16,3 3 0 15,-3 3 0-15,6 2-1 16,0 3 0-16,3 0 0 15,3 0 1-15,3-2-1 16,3-1 1-16,5 0 1 0,1 1 0 16,0 4-1-16,0 6 1 15,-6 8 0-15,-3 5 0 16,-1 14 1-16,-2 2 1 16,-3 5-2-16,-3 3 0 15,-3-5 2-15,-3-1 1 16,0-4-2-16,3-3 1 15,-3-9-7-15,0-4 1 16,0-6-8-16,-3-5 0 16,-9-13-2-16,-3-6 0 0</inkml:trace>
  <inkml:trace contextRef="#ctx0" brushRef="#br0" timeOffset="302632.6386">15280 8869 46 0,'-8'-5'23'0,"16"5"-38"0,-2 2 47 0,3-2-35 16,3 0 1-16,3 3-14 15,0-3 1-15,-6-5 13 16,-12-9 1-16</inkml:trace>
  <inkml:trace contextRef="#ctx0" brushRef="#br0" timeOffset="302841.1477">15775 8657 36 0,'-6'13'18'0,"17"54"-22"15,-11-52 33-15,0 7-30 0,-2 1 1 16,-4 4-7-16,-6 5 1 15,-3-9 0-15,0-4 0 16,3-8-4-16,6-14 0 16</inkml:trace>
  <inkml:trace contextRef="#ctx0" brushRef="#br0" timeOffset="303053.0255">16322 8485 36 0,'12'35'18'0,"12"52"-30"16,-18-55 38-16,-3 7-32 16,0 4 0-16,-6-4-10 15,-3 1 1-15,-9-11 17 16,-6-16 1-16</inkml:trace>
  <inkml:trace contextRef="#ctx0" brushRef="#br0" timeOffset="303186.9502">15968 8387 43 0,'6'-18'21'0,"51"5"-36"0,-34 10 48 15,22-2-40-15,9-1 1 16,5 12-14-16,-5-9 0 15</inkml:trace>
  <inkml:trace contextRef="#ctx0" brushRef="#br0" timeOffset="303890.4089">14649 8848 23 0,'-3'-6'11'0,"3"1"-11"0,0 5 12 0,-3 5-11 15,0 6 0-15,-2 7 2 16,-7 1 1 0,0 7-5-16,-3 6 1 0,3 5 3 15,0 6 0-15,3 2 0 16,-3-8 0-16,0 0-1 16,-3-3 0-16,1-5 0 15,-4 0 0-15,-3-2 0 16,-3-3 1-16,-3-9 1 15,-3-7 1-15,-8-10 0 16,-1-17 1-16,-6-21-2 16,-5-7 1-16,2-3-3 15,1-3 0-15,-1-3-6 0,3 8 0 16,7 11-11-16,-1 14 1 16</inkml:trace>
  <inkml:trace contextRef="#ctx0" brushRef="#br0" timeOffset="305556.1026">13643 7686 14 0,'-9'-10'7'0,"-5"-9"4"0,11 11-4 16,-6-2-6-16,-3-1 0 31,-12-2 2-31,0 2 1 16,-6 1-5-16,4 4 0 0,-4 14 2 16,-6 13 1-16,0 16-2 15,4 22 1-15,-1 20-2 16,0 11 1-16,6 21 0 15,3 0 1-15,4-10 1 16,2 5 0 0,-3-1 1-16,-3-1 1 0,0-7-1 15,-2-9 0-15,-1-1 0 16,-3-15 0-16,3-6-2 16,3-3 0-16,7-5-1 15,2-5 1-15,6-5-1 16,3 0 0-16,6-1-1 15,3-2 0-15,6-3 1 16,0-7 1-16,3-6-1 16,-1-5 1-16,1-3 1 15,3-3 1-15,3 1-2 16,3-3 1-16,6 0-1 16,8 2 0-16,-5 1-1 0,3-3 1 15,9 0-2 1,8-3 1-16,7-8 0 0,11-5 1 15,7-5-1-15,29-14 1 16,18-7 0-16,21-6 0 16,29-8 0-16,10-2 0 15,20 2-1-15,7-7 0 16,5-1 0-16,-6 0 1 0,1 9-1 16,-13-4 1-1,-2-2 1-15,-19 8 1 0,-11 0-1 16,-27 6 1-16,-18-1-1 15,-18 3 1-15,-18 5-1 16,-14 3 1-16,-12 5-2 16,-16 3 0-16,-11-1 0 15,-9-4 1 1,-6-6-1-16,-9-13 1 0,-6-8-1 16,-6-8 1-16,-3-16-1 15,-3-21 1-15,0-10-2 16,6-1 0-16,6-2 0 15,6 0 1-15,6 0-3 16,9-3 1-16,2 21 0 16,1-2 0-16,0 8 0 15,-6 2 0-15,-3 0 0 16,-3 3 0-16,0 5 0 16,-3 6 1-16,3 7-1 15,-4 11 0-15,1 3 0 0,-3 10 0 16,0 8-1-16,-3 8 0 15,-6 3 1-15,-6 11 0 16,-17 4 0-16,-31 11 0 16,-29 17 0-16,-45 15 1 15,-42 15 1-15,-41 14 0 16,-48-2-1-16,-18 5 0 16,-6 5-4-16,-8 2 0 15,5-4-9-15,0-1 1 16,18-26-2-16,21-19 0 0</inkml:trace>
  <inkml:trace contextRef="#ctx0" brushRef="#br0" timeOffset="311159.0651">14319 9943 12 0,'0'-5'6'0,"-3"-11"2"16,3 11 6-16,-3-1-11 0,0 1 0 16,-3 5 0-16,-3-5 1 15,0 2-6-15,-3 3 1 16,-3 3 2-16,1 2 1 16,-1 6-1-16,-6 4 0 0,-6 4 1 15,0 2 1-15,-2 0 0 16,2 0 0-16,6 6-1 15,3-6 1 1,3 0-2-16,6-2 1 16,18 2-2-1,6-3 0-15,6 1-1 16,3-6 0-16,2 0-1 16,7 1 0-16,9 2 2 15,-3 2 0-15,-1 3 0 16,-5 3 0-16,-3-5 1 15,-9 4 0-15,-12 6 1 16,-18 9 0-16,-21 1-1 16,-12 9 1-16,-23 2-1 15,-10 0 1-15,-14-5-5 16,6-8 1-16,2-7-2 16,13-12 0-16,8-10-7 0,16-11 1 15</inkml:trace>
  <inkml:trace contextRef="#ctx0" brushRef="#br0" timeOffset="311758.9987">14640 10059 29 0,'-5'-2'14'0,"2"-1"-19"0,3 3 23 0,3-2-18 15,-1-1 0-15,4-5 1 16,0-3 1-16,3-5-3 16,0 1 1-16,3-4 0 15,0 6 0-15,0-6 0 16,0 1 1-16,-3-3-1 15,-3-1 0-15,-3 1 1 16,-3 5 1-16,0 3 0 16,-3 3 0-16,-3 2-1 15,0 8 0-15,-3 5 1 16,-6 8 1-16,3 3-2 16,-6 5 1-16,-6 8 0 15,4 3 0-15,5 5-1 0,6 0 1 16,12 6-2-16,6-12 0 15,6-4 0-15,5-9 0 16,7-5-4-16,9-7 1 16,6-14-1-16,2-11 0 15,7-12-1-15,-1-9 0 16,1-13 0-16,0-5 0 16,-4-6 3-16,-2 1 0 15,0-1 3-15,-7 9 0 16,-2 10 2-16,-3 10 0 0,-6 17-1 15,-7 12 1-15,-8 14-1 16,-6 22 1-16,-3 12-2 16,-6 8 0-16,0 27-4 15,-3 13 0-15,0 5-5 16,-6-21 1-16</inkml:trace>
  <inkml:trace contextRef="#ctx0" brushRef="#br0" timeOffset="311929.8999">14905 9858 44 0,'21'-47'22'0,"63"-19"-32"15,-55 50 43-15,25-8-35 16,14-3 1-16,16 6-10 16,-4 5 1-16,3 6 5 0,-11 5 0 15</inkml:trace>
  <inkml:trace contextRef="#ctx0" brushRef="#br0" timeOffset="312403.708">14867 10541 37 0,'-12'0'18'0,"12"-8"-24"15,0 8 30-15,-3 3-25 16,0 7 0-16,-6 14-2 15,-3 10 1-15,-12 14 4 0,0 10 0 16,1 3 0-16,2-3 0 16,6-10 1-16,6-11 0 15,9-10 0-15,9-9 0 16,9-13-6-16,11-10 1 16,4-11-9-16,12-10 0 15</inkml:trace>
  <inkml:trace contextRef="#ctx0" brushRef="#br0" timeOffset="312733.6049">15411 10544 30 0,'-9'5'15'0,"4"29"-18"0,2-20 21 0,-6 7-18 15,-3 10 0-15,-3 9 2 16,0-3 0-16,0 6-2 15,3-1 1-15,6-8 1 16,3-5 1-16,9-7 1 16,6-12 0-16,3-18-2 15,6-8 1-15,9-15-2 16,2-20 1-16,1-10-2 16,-9 1 0-16,-3-4-2 15,-6 14 1-15,-4 5-3 16,-2 10 0-16,-9 14 0 15,-11 16 1-15,-10 16 0 0,-6 7 0 16,-3 16-4-16,0 11 0 16,4-2 0-16,8-9 0 15</inkml:trace>
  <inkml:trace contextRef="#ctx0" brushRef="#br0" timeOffset="313110.0193">16087 10388 34 0,'0'2'17'0,"-12"-10"-25"0,9 8 33 0,-3 6-24 16,0-1 0-16,-9 3 1 16,-2 0 0-16,-7 2-3 15,-6 4 0-15,6-1 3 16,-3 0 0-16,4 0-1 15,-1 3 0-15,3 0-1 16,3 5 1-16,6 3 0 16,3 0 0-16,3 0-1 15,6 2 1-15,3 0 0 16,3 4 0-16,0 1 0 16,0-7 1-16,3-3 0 15,0-5 0-15,12 0 0 16,3-11 0-16,5-5-1 15,1-5 0-15,0-8-3 16,0-3 1-16,-1 0-5 0,-5-2 0 16,3-6-7-16,-6-11 0 15</inkml:trace>
  <inkml:trace contextRef="#ctx0" brushRef="#br0" timeOffset="313364.8798">16638 9819 34 0,'3'10'17'0,"-3"43"-25"0,0-37 28 0,-3 16-20 16,0 18 0-16,0 22-2 15,-3-1 1-15,-3 8 1 16,0-2 1-16,3-3-2 15,0-13 0-15,0-13 0 16,3-14 0-16,3-15-1 16,0-17 0-16,3-20-6 15,6-9 1-15</inkml:trace>
  <inkml:trace contextRef="#ctx0" brushRef="#br0" timeOffset="313517.3357">16766 10157 20 0,'27'-34'10'0,"17"18"-1"16,-35 19 14-16,3 2-22 15,-3 14 0-15,-3 10 2 0,-6 10 0 16,-6 4-4-16,-3 4 1 16,3-4 1-16,3-6 0 15,3-8-8-15,6-8 1 16,0-16-3-16,-6-18 0 16</inkml:trace>
  <inkml:trace contextRef="#ctx0" brushRef="#br0" timeOffset="315045.3324">11223 9268 17 0,'3'-10'8'0,"-15"-1"-6"0,12 11 11 0,0-5-12 15,-3-3 0-15,0 3 1 16,1-1 1-16,2 6-3 15,0 0 0-15,0 0 0 16,2 3 1-16,4 2-1 16,9 3 0-16,6 5 0 15,9 9 0-15,3-6-1 16,8 2 1-16,10-2 1 16,6 2 1-16,-1 1-2 15,-8-3 1-15,-4-3 0 16,-8 3 1-16,-12 2-1 15,-9 6 1-15,-9 5 0 16,-9 0 0-16,-9 9 0 16,-6 1 1-16,-9-2-1 0,-3 0 0 15,1-2 0-15,-4-1 1 16,3-5-3-16,3-5 0 16,1-5-4-16,-7-4 1 15,6-7-7-15,6 0 1 16</inkml:trace>
  <inkml:trace contextRef="#ctx0" brushRef="#br0" timeOffset="315304.2355">11325 9726 20 0,'-6'16'10'0,"6"18"-8"0,3-18 12 0,0 5-12 15,0 1 1-15,3 1 1 16,5-1 0-16,1-4-5 16,12-10 1-16,24-13-1 15,14-9 0-15,13-17-6 16,2-30 0-16</inkml:trace>
  <inkml:trace contextRef="#ctx0" brushRef="#br0" timeOffset="328183.2015">14471 9028 22 0,'-6'-22'11'0,"9"28"-32"0,0 2 12 0</inkml:trace>
  <inkml:trace contextRef="#ctx0" brushRef="#br1" timeOffset="388718.6094">969 17724 7 0,'0'3'3'0,"0"-8"-7"0,0 2 4 16,0-2-1-16,-6-3 0 16</inkml:trace>
  <inkml:trace contextRef="#ctx0" brushRef="#br1" timeOffset="391343.1913">8530 14153 11 0,'-6'-3'5'0,"-3"-10"-6"0,6 10 5 16,0 0-7-16,3 1 1 0,-3-1 1 16,-3 0 1-16,0-2 2 15,0 5 1-15,-3 0 0 16,0 0 0-16,-3 3 2 15,6-3 0-15,0 2-1 16,0 1 1-16,0 0-3 16,0-1 1-16,0 1-1 15,3 0 0-15,0-3-1 16,1 2 0-16,-1-2 1 16,3 0 0-16,0 0-1 15,0 0 1-15,0 0-1 16,0 0 0-16,0 0 0 15,0 0 0-15,0 0 0 16,0 0 0-16,0 0 1 16,0 0 0-16,0 3 0 15,0-3 0-15,0 3-1 16,0-1 0-16,0-2 0 0,3 3 0 16,-3-3-1-16,0 0 0 15,0 0-1-15,0 0 1 16,0 0-2-16,0 0 1 15,0-3-6-15,-3 1 0 16,-3 2-2-16,-9-14 0 16</inkml:trace>
  <inkml:trace contextRef="#ctx0" brushRef="#br1" timeOffset="407860.5823">8390 14184 5 0,'-3'-2'2'0,"3"2"-6"0,0 0 3 15</inkml:trace>
  <inkml:trace contextRef="#ctx0" brushRef="#br1" timeOffset="409688.1149">8339 14153 8 0,'-9'-6'4'0,"6"6"-3"0,3 0 8 0,-3 0-9 15,3 0 1-15,-3 3 0 16,3 0 0-16,-3-1-1 16,3 1 1-16,0-1 0 15,0-2 1-15,3 0 0 16,6 0 0-16,3-2-1 16,0 2 1-16,3 0 0 15,3 0 0-15,6 2 0 16,2 1 0-16,4 0-2 15,0-1 0-15,-3 1 2 16,-4-3 0-16,-2 0-1 16,0 0 1-16,3-3 0 15,0 1 0-15,3-1 0 16,-1 3 1-16,1 0-3 16,3 3 1-16,-3 2-1 15,-4 3 1-15,4 0-2 0,0 0 1 16,3-3 0-16,3 0 1 15,-4 1 1-15,1-4 0 16,-3 1-1-16,0 0 0 16,5-1 1-16,1-2 0 15,3 3-1 1,0-3 0-16,-1 0 0 0,-2 0 0 16,-6 0 0-16,0-3 0 15,5 3 0-15,-2 0 0 16,0-2 0-16,3-1 0 0,-7-2-2 15,1-1 1-15,3 1 0 16,3-3 0-16,-1 0-1 16,4 3 1-16,3 0 0 15,-3 2 1-15,-4 3-1 16,10 3 1-16,-6 2-1 16,-1 3 0-16,-2-3 0 15,-3-2 1-15,-3 0-2 16,-3-3 1-16,-1 0 1 15,1-3 0-15,3-2-1 16,3-1 1-16,2 1-1 16,-2 0 1-16,0 2-1 15,0 0 0-15,0 1-1 16,-7-1 1-16,-2 0 0 16,-3 1 0-16,3-1 0 15,-3 1 0-15,3-1 0 0,-1-2 1 16,-2-1-1-16,0 4 1 15,0-1 0-15,-3 0 0 16,0-2-1-16,-3 5 1 16,0 0 0-16,-3-3 1 15,-4 1-1-15,1 2 0 16,-3 0-1-16,0 0 0 16,0 0-1-16,-3 0 1 15,0 0 0-15,0 0 0 0,0 0 0 16,-3-3 0-1,-3-2 0-15,3 2 1 16,-5-5-1-16,-1 3 0 0,-3 0 0 16,-3-3 0-16,-6 0-1 15,-3 3 0-15,0-1 1 16,-5 1 1-16,-7 0-1 16,-3-3 0-16,-3 2 0 15,1 4 1-15,-4-1-1 16,-2 3 1-16,-7 3-2 15,3-1 0-15,-5 9 1 16,-4-3 0-16,1 0-1 16,2 0 1-16,1 2 0 15,-4-2 0-15,4-2 0 16,-1-1 0-16,0-2 0 16,-2-1 0-16,2 1 0 15,1 0 1-15,8-1-1 16,1 1 0-16,-7-3 1 0,6 0 0 15,4 0-1-15,-1 2 0 16,0-4 1-16,-5-1 1 16,2-2-2-16,4-3 0 15,2 0-1-15,-3-3 1 16,1 3 0-16,-1 1 0 16,0-4-1-16,1 3 0 15,-4 0 0-15,0 5 1 16,4 1 0-16,2 2 1 0,6-3-2 15,4 3 1-15,5 0 0 16,3 3 1-16,3-3 0 16,3 2 0-16,3 1-1 15,1 0 1-15,2-3-2 16,3 8 0 0,3 0 0-1,3 2 0-15,3-2-1 16,3 0 0-16,3 0 0 15,-6-3 1-15,6 3 0 16,0 0 1-16,5 0 0 16,4 0 0-16,3-3-1 15,6 3 1-15,3-2 0 16,3-1 0-16,-1 0 0 16,-2 0 1-16,6 1-1 15,3-1 1-15,2 0 0 0,1 1 1 16,0-1-2-16,5 0 0 15,4 0-1-15,3 1 1 16,-1-1 0-16,-2 0 0 16,2 1-1-16,1-1 0 15,0 0 1-15,-10-2 1 16,1-3-1-16,3-3 0 16,2 1 1-16,4-4 1 15,-4 1-1-15,-2 0 0 16,3-1-1-16,2 1 1 0,-5 0 0 15,-6 0 0 1,-4-1 0-16,1-2 0 0,3 0 0 16,2 0 1-16,4 0-2 15,3-2 1-15,-4 5-2 16,4-1 0-16,-3-2 0 16,-4 3 1-16,-5-3 0 15,-3 8 0-15,0-2 0 16,-4 2 0-16,1-3 1 15,0 3 1-15,0-3-1 16,-1 1 1-16,4-1-2 16,0 0 1-16,3 1 1 15,-4-6 0-15,1 0-2 16,0 5 0-16,-3 3 0 16,-1 3 1-16,-2 2-1 15,-6 3 0-15,-3-3-3 16,-6 3 0-16,-3 3-10 15,-15 2 1-15</inkml:trace>
  <inkml:trace contextRef="#ctx0" brushRef="#br1" timeOffset="447145.5079">7467 15192 12 0,'-3'-8'6'0,"-3"-5"2"16,6 11 6-16,0-1-14 16,-3-2 1-16,0 2 2 15,0 0 0-15,0 3-4 0,-3 0 1 16,0 3 1-16,0 2 1 16,0 3-1-16,3 0 0 15,0 0-1-15,6 0 1 16,3 0 0-16,6-3 1 15,3 1 0-15,9-4 0 16,9-2-1-16,2 3 1 16,7-3 1-16,15 0 1 15,5-3-3-15,1 1 1 16,8 2-1-16,0 2 0 16,10 3 0-16,11 6 0 0,-3 13-1 15,7 5 1-15,2 5-1 16,6 6 1-16,-9-3 0 15,-2-5 0-15,-1-11 0 16,-9-5 1-16,6-3-2 16,-5-2 1-16,-10-9-4 15,-8-2 1-15,-10-5-5 16,-5-6 0-16,-9-12-4 16,-16-6 0-16</inkml:trace>
  <inkml:trace contextRef="#ctx0" brushRef="#br1" timeOffset="447746.203">7345 15322 6 0,'-9'-19'3'0,"0"-23"3"0,6 29-2 0,0-6 0 16,-3-2 1-16,0-3 2 16,3 1 1-16,0 1-11 15,0 7 1-15,0 4 5 16,3 0 1-16,6 11-3 15,6 8 1-15,6 11-2 16,6 2 1-16,6 13-1 16,-1 1 0-16,10-1 0 15,-3-5 1-15,-6-2 0 16,-4-14 1-16,-5-8 0 16,-9-10 1-16,-12-19 1 0,-12-10 0 15,-6-9 0-15,-3-9 0 16,-2-4-3-16,5 0 1 15,6 6-3-15,6 8 0 16,9 13-2-16,6 8 0 16,15 10-3-16,11 11 1 15,22 5-4-15,5-2 0 16</inkml:trace>
  <inkml:trace contextRef="#ctx0" brushRef="#br1" timeOffset="478691.0311">4353 14261 24 0,'-11'0'12'0,"11"5"-14"16,6-5 13-16,2 0-19 16,7-2 1-16,3-4-2 15,-3-2 1-15,3 1 12 16,-6-1 1-16,3 0-6 15,0 2 0-15,2 4 4 16,-2 2 1-16,12 2 0 16,-6 4 1-16,9-1-1 15,-3-2 0-15,2-1-3 16,7-2 1-16,-3-2-1 16,2-1 1-16,1 0 0 0,-6 1 0 15,-6 2-1-15,3 0 0 16,-1 2 0-16,4 4 1 15,-3 2-2-15,0-1 1 16,-1 1-1-16,-2-2 1 16,0 2-1-16,0-3 1 15,3 0 0-15,-1-2 0 16,7-1 0-16,3-2 1 16,3 0-2-1,-7 0 0-15,1 0 2 0,3 0 0 0,3 0-2 16,-4 0 1-16,4 0 0 15,0 0 1-15,2 0-1 16,-5 0 1-16,6 0-1 16,2 0 0-16,-2 0-1 15,0 3 0-15,2-3 0 16,7 0 0-16,3 3 0 16,-4-3 0-16,4 0-1 15,-4 0 1-15,4-3 1 16,-3 3 0-16,-10 0-1 15,10 0 1-15,2 0-1 16,4 0 1-16,-1 0 0 16,1 0 0-16,0 3-1 15,-1-3 0-15,-5 0 0 16,8-3 1-16,4-2-1 16,2 2 1-16,-8 1-1 15,-1-1 1-15,1 3 0 0,-4 0 0 16,-5 3 0-16,0-1 0 15,2 1-1-15,4-1 1 16,-3 1-1-16,-1 2 0 16,1-2-1-16,-1 8 1 15,1-1 0-15,-3 1 0 16,-7-3 0-16,4-3 0 16,5 0 0-16,1 1 1 15,0 2 0-15,-7 0 1 0,1-1-2 16,0 1 1-16,-1 0-1 15,1 0 1-15,-3 0-1 16,5-3 0-16,1 1 0 16,-1-1 0-16,4 0 0 15,3-2 1-15,2-3 0 16,4-3 0-16,-4-2-2 16,10 0 1-16,-1 2 0 15,1-2 0-15,-4 2-1 16,4 3 1-16,-1-2-1 15,-5-1 1-15,-4-2 2 16,4-3 0-16,-1 2-1 16,4 1 0-16,-4-3 0 15,4 0 1-15,5-2-1 16,-5-4 1-16,2 1-2 16,7 0 1-16,-4-3 0 15,-2 0 0-15,-1 0-1 16,1 0 1-16,-4-2-1 15,4 2 1-15,2-2-2 0,-2 2 1 16,-4 2-1-16,4 4 1 16,-4-1-1-16,-5-2 1 15,-4 2 0-15,4-2 0 16,-1-3 0-16,-2 3 1 16,-3 0 0-16,2-3 0 15,-2 0-1-15,-1 0 1 0,1 0 0 16,-3-2 0-1,2-3-1-15,1-3 0 0,-1 3 0 16,-2 0 0-16,-6 2 0 16,-7 1 1-16,-8-1 0 15,-6 3 0-15,-6 0-1 16,-3-2 1-16,-6-1 0 16,-3 1 0-16,-6-1-1 15,-3 1 1-15,-3 4-2 16,-6 4 0-16,-6-3 1 15,-3-1 1-15,-5-2-1 16,-1 1 0-16,-9-1-1 16,-6 3 1-16,-5-1 0 15,-7 1 1-15,-8 0-1 16,-1 2 1-16,-5 3-1 16,-9-2 1-16,5 2-1 15,-8-3 0-15,2 3 0 16,1 3 0-16,-3-3-1 15,-1 8 1-15,-2-3-1 0,-3 1 1 16,2 2 0 0,-5-3 0-16,3 0-1 0,-6 3 0 15,-4-2 1-15,4 2 1 16,-12 0-1-16,6-3 1 16,-6 3-1-16,2 0 1 15,-5 3-1-15,6-3 1 16,-6 2-1-16,3 4 0 0,-3-1 0 15,3-2 0-15,-4-1 0 16,1 1 0-16,-6 2-1 16,3 1 1-16,-3 1-1 15,0 1 1-15,9 0-1 16,-3 3 0-16,2-3 0 16,-2 0 1-16,9 2-1 15,3 1 0-15,0 0 1 16,-4-3 0-16,1 2-1 15,12-2 1-15,-3 0-1 16,5 0 1-16,-2 0 0 16,3 0 1-16,5 2-1 15,13 1 1-15,-3 0-1 16,2-1 1-16,1 1-1 16,5-1 1-16,-5-2-2 15,2 0 1-15,1 0 0 16,8 0 0-16,-5-3-1 15,-4 1 1-15,4-1 0 0,-1 0 0 16,1 0 0-16,-4 1 0 16,13-1-1-16,2 0 0 15,0 3 1-15,1-5 0 16,-1 2 0-16,3 3 1 16,-2-3-1-16,-1 6 0 15,-5 2 0-15,2 3 0 16,12 3 0-16,-5-1 1 15,2-2-2-15,-2-3 1 0,2 3 0 16,3-5 0-16,1 2 0 16,-4 0 0-1,6 0-1-15,-2 1 1 0,5-1-1 16,-6 5 0 0,9 1 0-16,4-6 1 0,-1 3-1 15,0 0 1-15,0 2-1 16,-2 4 1-16,5 1-1 15,3 1 0 1,0 3 0-16,9 2 1 0,6 3-3 16,15 5 1-1,6-6 0-15,12-2 1 0,15-2-1 16,20-6 0-16,22-8 0 16,8-2 1-16,18-8-1 15,9-3 0-15,12-14-8 16,18-15 0-16,-12-16-2 15,-18-29 1-15</inkml:trace>
  <inkml:trace contextRef="#ctx0" brushRef="#br1" timeOffset="479694.5482">11194 13941 44 0,'-6'-21'22'0,"18"13"-30"0,-4 8 23 15,19-3-21-15,18-2 1 16,29 0-1-16,28-6 0 15,26 0 12-15,29 3 0 16,28 3-4-16,14 0 0 16,10 5 3-16,-7 10 0 0,-3 6 1 15,-5 0 0-15,-24 3-3 16,-16-1 1-16,-26-2-4 16,-12 0 1-16,-14-5-2 15,-25-3 0-15,-17-6-7 16,-19 3 1-16,-23-7-5 15,-24-3 0-15</inkml:trace>
  <inkml:trace contextRef="#ctx0" brushRef="#br1" timeOffset="480100.8351">11488 13576 39 0,'-21'-27'19'0,"13"11"-29"0,5 11 34 16,0 0-27-16,-3-3 0 15,0 3 0-15,0-1 1 0,-6 6 4 16,-3 8 0-16,-12 11-2 16,-9 13 1-16,-11 20 1 15,-16 25 0-15,-2 18-1 16,11-2 1-16,16-8 1 15,32-14 0-15,38 3-1 16,46-13 0-16,56-16-11 16,50-18 0-16</inkml:trace>
  <inkml:trace contextRef="#ctx0" brushRef="#br1" timeOffset="486275.4307">14358 13949 22 0,'-9'-3'11'0,"-21"-23"-32"16,21 15 12-16</inkml:trace>
  <inkml:trace contextRef="#ctx0" brushRef="#br1" timeOffset="488192.8316">14292 13912 18 0,'-3'39'9'0,"9"41"-6"15,0-59 10-15,3 11-15 16,3 10 1-16,6-2-1 16,-3-1 1-16,0-1 2 15,-3-7 0-15,-1-10 1 16,-5-7 0-16,-6-14 2 15,-9-16 1-15,-2-11 1 16,-4-4 0-16,0-14 0 16,0-6 0-16,0-12-2 15,6-3 0-15,3 0-2 16,6 2 0-16,9 6-3 16,3 0 0-16,9 2-2 0,0 6 1 15,5 2-1-15,-2 8 0 16,3 6-1-16,-3 10 1 15,-3 8 1-15,-6 11 0 16,-7 8 1-16,-2 10 1 16,-6 8 1-16,-6 8 0 15,-2 0 1-15,-1 6 0 16,-3 4 0-16,0 1 0 16,3 5 0-16,-3 0 1 15,3 5-1 1,0-2 0-16,6 0-1 0,3-6 1 0,6-2 0 15,3-1 1-15,3-7 0 16,12-8 0-16,8-6 1 16,4-7 1-16,9-6-3 15,11-2 1-15,4-3-1 16,-6 3 0-16,-10-1-3 16,-8 1 1-16,-12 2-6 15,-15 3 0-15,-15 0-8 16,-15 0 1-16,-6-8-1 15,0-13 0-15</inkml:trace>
  <inkml:trace contextRef="#ctx0" brushRef="#br1" timeOffset="489182.4434">15027 14052 35 0,'-3'0'17'0,"24"-11"-40"0,-9 6 33 0,0-5-18 15,3-1 1-15,3 0 7 16,-3-4 0-16,0-1 8 16,-3-6 0-16,2-1-3 15,4 1 1-15,3 1 2 16,0 0 1-16,3 3-5 15,-6 2 1-15,-4 3-4 16,-8 5 0-16,-6 8-1 16,-11 2 1-16,-10 4 1 15,-12 7 0-15,0 5 0 16,-5 9 0-16,-1-1 1 16,3 1 0-16,6-1-3 15,9 6 1-15,13-6-2 0,2-5 0 16,15 14-5-16,8-9 1 15,4-4-6-15,3-9 1 16,6-8 0-16,3-8 1 16,2-2 2-16,1-8 1 15,3-6 4-15,-4-2 0 16,4-5 2-16,-3-1 1 16,-3 3 2-1,-4 1 0-15,-5 4-1 0,-3 6 0 16,-9 0 1-16,-3 2 1 0,-3 6 1 15,-6-1 1 1,-3 12-2-16,-3-1 0 0,0 6-1 16,-6 2 1-16,3 3-3 15,0 5 0-15,0 5-1 16,3-2 1-16,3 0 0 16,3-3 0-16,3 0 0 15,6-5 1-15,3-3 1 16,0-5 0-16,3-5 1 15,3-6 0-15,0-10-2 16,5-11 1-16,7-5-1 16,6-8 1-1,3 0-3-15,2 3 1 16,-5 5-2 0,-6 7 1-16,-9 9 3 15,-10 8 0-15,-5 8-2 16,-3 7 1-16,-3 1 1 0,0 2 0 15,-3 0-1 1,3 0 1-16,0 1-3 0,0-4 1 16,3 1-1-16,0-3 1 15,0 0-1-15,3 0 0 16,-3 2-1-16,0-2 1 16,0-3-5-16,-3 1 0 15,0-4-5-15,-3-2 1 16,0-2-6-16,-6-11 1 0</inkml:trace>
  <inkml:trace contextRef="#ctx0" brushRef="#br1" timeOffset="489696.9">16477 13803 25 0,'-9'-10'12'0,"-6"7"-11"15,12 0 15-15,-3 1-16 16,0 2 0-16,0 0 1 15,0 0 1-15,0 2-2 0,-2 6 0 16,-1 3 2-16,-3 0 0 16,3 10 0-16,-3 8 0 15,0 0 0-15,3 0 1 16,6 0-1-16,0-2 1 16,3-6 0-1,0-5 0-15,3-6 1 0,6-7 1 16,3-11 0-16,3-16 0 15,3-16 0-15,2-15 0 0,-2-6-1 16,3-10 0-16,-3 2-3 16,0 3 1-1,0 7-3-15,-6 9 1 0,-3 16-3 16,-6 10 1-16,-6 21-2 16,-3 17 0-16,-9 17-1 15,-12 14 1-15,0 11-5 16,6 5 0-16,3 7-4 15,7-1 1-15</inkml:trace>
  <inkml:trace contextRef="#ctx0" brushRef="#br1" timeOffset="489933.7648">17129 14131 62 0,'0'29'31'0,"15"75"-51"0,-9-73 61 16,-3 17-55-16,0 5 1 16,-6 0-3-16,-9 5 1 15,-12-2 25-15,-6-9 0 16,-3-4-11-16,-2-17 0 16,5-10 7-16,9-19 0 15,18-23-6-15,21-30 0 16,24-34-10-16,20-18 1 15</inkml:trace>
  <inkml:trace contextRef="#ctx0" brushRef="#br1" timeOffset="491809.5673">6967 10255 10 0,'-6'-5'5'0,"3"0"-2"15,6 2 6-15,3-2-9 16,3-1 0-16,6-4 3 15,11-1 0-15,7-5-3 16,9 1 0-16,11-7 3 0,22 1 0 16,2 5-2-16,10 3 1 15,-4 2-1-15,3 4 1 16,1 7-1-16,-13 2 0 16,-9 6-3-16,-8-5 1 15,-9-1-4-15,-13 1 0 16,-14 2-1-16,-12-15 1 15</inkml:trace>
  <inkml:trace contextRef="#ctx0" brushRef="#br1" timeOffset="491994.9822">7384 10028 0 0,'-42'5'0'0</inkml:trace>
  <inkml:trace contextRef="#ctx0" brushRef="#br1" timeOffset="492136.4207">7178 10115 18 0,'-9'37'9'0,"30"16"-5"16,-9-42 10-16,0 10-13 16,3 5 0-16,6 3-4 15,5 3 0-15,7 8-2 0,-9-19 1 16</inkml:trace>
  <inkml:trace contextRef="#ctx0" brushRef="#br1" timeOffset="493955.4237">7300 9922 18 0,'-24'-13'9'0,"18"7"-10"0,6 6 9 16,0 0-11-16,3-2 1 0,0-9 0 16,3 3 0-16,0 0 2 15,0 0 1-15,-3 3-2 16,-6 5 0-16,-3 5 2 15,-6 6 1-15,1 13-1 16,-13 10 1-16,-12 22 0 16,-12 12 1-16,7 1-1 15,-1-11 1-15,9-2-1 16,12 0 0-16,16-9-1 16,13-7 0-16,22-8-1 15,12-9 1-15,20-1-3 16,19-7 1-16,11-1-5 15,0-9 0-15</inkml:trace>
  <inkml:trace contextRef="#ctx0" brushRef="#br1" timeOffset="498370.6261">6976 10250 12 0,'-6'-5'6'15,"6"2"-9"-15,0 3 7 0,0 0-4 16,0-5 0-16,0 5 0 16,0-6 0-16,0 1 0 15,0 5 1-15,0 0 0 16,0 0 1-16,-3 5-1 16,0 6 0-16,3 5 1 15,3 10 0-15,3-4-1 16,6 9 1-16,0 9-1 15,6 0 0-15,2 7 1 16,1 4 1-16,-3 7-3 16,-6 3 1-16,-9-1 1 15,-9 7 0-15,-9 7-1 16,-6-3 0-16,-9-2 0 16,-2 0 0-16,-1-14 1 0,6-10 0 31,-3 0-1-31,7-8 0 15,5-10 1-15,6-9 1 16,-3-5-2-16,3-7 0 16,3-1-3-16,0-5 1 15,3-5-6-15,6-6 0 16</inkml:trace>
  <inkml:trace contextRef="#ctx0" brushRef="#br1" timeOffset="498635.219">6654 11195 20 0,'-23'21'10'0,"-1"42"-9"16,24-47 12-16,0 8-13 15,3 5 1-15,9-3-2 16,11-7 0-16,4-6 1 16,15-10 1-16,20-11-5 15,13-8 1-15,14 0-2 16,0-13 0-16</inkml:trace>
  <inkml:trace contextRef="#ctx0" brushRef="#br1" timeOffset="499422.828">4348 11083 1 0,'26'-2'0'0</inkml:trace>
  <inkml:trace contextRef="#ctx0" brushRef="#br1" timeOffset="499570.7443">4943 11007 11 0,'113'-16'5'0,"74"-8"2"0,-127 13 6 0,26-4-11 16,21-4 1 0,24 3 1-16,6 0 0 0,-3 3-6 15,9 2 1-15,-6 3 2 16,-3 6 1-16,-15 2-8 15,-3 13 1-15</inkml:trace>
  <inkml:trace contextRef="#ctx0" brushRef="#br1" timeOffset="505756.8103">11217 13830 27 0,'-20'0'13'0,"11"-3"-14"15,9 0 13-15,-3 1-14 16,3 2 0-16,0 0 0 15,0-5 1-15,0-1 4 16,3 1 1-16,-3 0-1 16,3-3 1-16,0 2 0 15,3 1 0-15,8-3 0 16,10 0 1-16,9-5-3 16,15-5 0-16,20 2-1 15,18-11 1-15,10-2 0 0,20-11 1 16,15-7-2-16,18-11 1 15,8-3 1 1,13-5 1-16,17 2-1 0,4-2 0 16,14 2 0-16,1 6 1 15,14-3 0-15,-6 8 0 16,-5 11-2-16,-19 5 1 16,-11 3 0-16,-21 2 1 15,-10 5-1-15,-23 6 0 16,-20 5 0-16,-10 6 1 0,-15-1-1 15,-11 3 1-15,-19 6-6 16,-11 2 0-16,-15 0-8 16,-21 5 1-16,-27 3-10 15,-33-8 0-15,-35-8-1 16,-27-11 0-16</inkml:trace>
  <inkml:trace contextRef="#ctx0" brushRef="#br1" timeOffset="506211.073">11435 13290 12 0,'-18'-8'6'0,"12"-8"-17"16,9 11 6-16</inkml:trace>
  <inkml:trace contextRef="#ctx0" brushRef="#br1" timeOffset="506492.9491">11435 13213 25 0,'-6'0'12'16,"0"3"-13"-16,3 0 24 0,0 5-25 15,-3 5 1-15,-3 8 0 16,-6 8 1-16,-12 13 0 0,-8 6 1 15,-4 8-1-15,-6-4 1 16,-5 9 1-16,-4 0 1 16,9-3 0-16,7-2 0 15,5-3 0-15,3-3 1 16,15-8-2-16,6-2 1 16,12-5-2-16,18-9 1 15,24-10 0-15,20-8 1 16,19-8-1-16,26-11 1 0,24-5-1 15,12-5 0-15,-1 0-2 16,1 5 0-16,-24 6-5 16,-20 7 0-16,-19 13-8 15,-24 14 0-15</inkml:trace>
  <inkml:trace contextRef="#ctx0" brushRef="#br1" timeOffset="510219.0149">3716 10634 13 0,'-8'-8'6'0,"2"-11"-9"16,6 19 7-16,0 0-2 0,0 0 0 15,-3-5 1-15,3 0 1 16,0 5-5-16,0-6 1 16,3 1 2-16,3 2 1 15,2 6-1-15,4-3 0 16,0 3-1-16,6-1 1 15,3 4-1-15,3-6 0 16,3 0 1-16,2-3 0 16,-8-2 1-16,3-3 0 0,3 0 0 15,3 2 1-15,2-1-1 16,4-1 1-16,0 2-3 16,2 1 1-16,-5 0-1 15,9 2 0 1,0 0-2-16,8 3 1 0,-8 0 0 15,5 0 0-15,7 0 1 16,0 0 0-16,2-5-2 16,-5 0 1-16,5 0 1 15,4-1 1-15,-10 1 0 16,1 0 0-16,0-1 0 16,2 1 0-16,4 0 0 15,-7-1 0-15,7 1-1 16,5-3 0-16,-5-2 0 15,-6-1 0-15,5 1-1 16,4-1 0-16,2 0 0 16,-5 3 1-16,2 3-1 15,-2 2 0-15,-1-4 0 0,-2 4 0 16,0 0 1 0,2 3 0-16,4-5-2 0,-7 2 0 15,4 3 1-15,-1 3 0 16,-2-3 0-16,-6 0 1 15,-4 0 0-15,4 0 1 16,2 0-1-16,-8 0 1 16,6 0-1-16,-4 0 1 15,-8 0-1-15,0 0 1 16,2 0-2-16,-2 0 0 0,-3 0 1 16,3-3 1-16,-7 3-1 15,-2 0 1-15,-3 0-2 16,0 0 1-16,0 0 0 15,-4-2 1-15,4 2-1 16,-6-3 0-16,-3 3 1 16,-3 0 0-16,0 3 1 15,-3-1 0-15,0 1 0 16,-3 0 1-16,0 2-1 16,0 0 0-16,-3 3-2 15,0 0 1-15,-3 3-1 16,0-1 1-16,-3 1-2 15,0-1 1-15,-3 1-1 16,0-3 1-16,0 0-1 16,0 0 1-16,-3 0 0 0,3 0 0 15,3-3-1 1,-9 0 1 0,-3-2-1-16,3 2 0 15,-6-2-3-15,-11 2 1 16,-4-5-9-16,-3 5 1 15,-3 1-9-15,-2-9 1 16,-7-15-1-16,15-14 0 16</inkml:trace>
  <inkml:trace contextRef="#ctx0" brushRef="#br1" timeOffset="512197.462">11325 13877 36 0,'-12'-2'18'0,"15"10"-33"0,-3-8 36 0,3 5-23 16,0-2 0-16,-3-3 1 15,-3 2 0-15,0 4 4 16,-3 4 0 0,-15 1 1-1,3 2 0-15,0 3 1 16,0 0 0-16,3-3 0 15,3 0 1-15,1-2-3 16,2-1 0-16,0-2-2 16,0 0 0-16,0-3 0 15,0 1 1-15,0 2-1 16,0 0 1-16,0-3 0 16,0 0 0-16,0-2 0 15,3 0 1-15,0-1-2 0,0 3 1 16,3-5 0-16,0-2 0 15,0-1-1-15,1 1 0 16,2-1-1-16,0 0 0 16,-3 1-1-16,3 2 1 15,0 2-1-15,0-2 0 16,-3 3 0-16,0 0 1 16,0 2-3-16,0 0 1 15,-6 3-3-15,-3-3 0 16,-3 3-8-16,0 0 1 15,-12-5-3-15,0-14 1 0</inkml:trace>
  <inkml:trace contextRef="#ctx0" brushRef="#br1" timeOffset="514495.0403">2559 11509 11 0,'0'0'5'0,"0"-2"0"0,0 2 5 16,0 2-7-16,-3-2 0 15,3 0 1-15,-6-2 1 0,3 2-6 16,-3-6 0-16,6 1 5 16,-6 2 0-16,6 3-2 15,0-2 1-15,0 2-1 16,0 0 0-16,6-5-1 16,9 2 1-16,-6 3-1 15,-6-5 0-15,5 5 1 16,7-3 0-16,0 0 0 15,12-2 0-15,-3-3 0 16,9 0 0-16,2-2 0 16,1-1 0-16,6-2-2 15,5-3 1-15,-2 0-1 16,3 0 1-16,11 0-2 16,-8 8 1-16,2 3 0 15,1 0 0-15,2-3 1 16,7 0 0-16,-9-3 0 15,5 1 0-15,-2-4 0 16,2-1 0-16,-2 1 0 0,2 1 0 16,4-3-1-1,-1 3 1-15,-2-3-1 0,-1 0 1 16,4 0 1-16,-1 1 0 16,1 4-2-16,8 0 0 15,-2 1 0-15,-10-1 1 16,7 1-1-16,-4 2 0 15,4 0-1-15,-7 2 0 16,7 1 2-16,-10 0 0 16,4 0-1-16,-10-3 0 0,1 0 0 15,9-3 0-15,-7 3 1 16,4 3 1-16,-7-3-3 16,7 0 1-16,2 0 1 15,-8 0 1-15,0 0-1 16,-1 3 1-16,7 0-2 15,-1 2 1-15,-2 0-1 16,-4 1 1-16,4 2-1 16,-6 0 1-16,-1 0-1 15,-8 0 1-15,0 0-1 16,-1 0 1-16,4-3 1 16,6 3 0-16,-7 0-2 15,4 0 1-15,-6 3 0 16,-1-1 0-1,19 6-1 1,-9-2 1-16,-7-1-1 16,-2-3 1-16,-3 1 0 15,-1 2 0-15,1-2 0 16,-3 2 1-16,3-2 0 0,-4-3 0 16,-2 3-1-16,-3-1 1 15,-3-2 1-15,-6 0 0 16,-4 0-2-16,1 0 1 15,0 3-1-15,-3 0 1 16,-3-1-4-16,-6 4 0 16,-3 4-15-16,-18 6 0 0,-12-21-1 15,-32-48 0 1</inkml:trace>
  <inkml:trace contextRef="#ctx0" brushRef="#br1" timeOffset="519298.3784">17278 13584 33 0,'-6'-32'16'0,"9"5"-18"15,-3 17 16-15,-3-6-19 16,0-2 0-16,-3-9 2 15,-9-2 1-15,-9-8 7 16,-12-5 0-16,-5 2-2 16,-7-10 0-16,-11 5 3 15,-10-6 0-15,-20-2-1 16,-3 3 0-16,-16 5-3 16,-20 8 0-16,-12 8-2 15,-5 8 0-15,-19 8-1 16,-9 7 0-16,-2 12-1 15,-4 15 1-15,-2 8-1 16,-7 16 1-16,6 5 0 0,1 14 0 16,8 10-2-16,10 13 0 15,14 6-1-15,15 13 0 16,18 5-1-16,20 5 1 16,19 3-1-16,23 0 1 15,22 3 2-15,20 0 1 16,27-3 0-16,23-6 0 15,31-1 2-15,29-1 0 16,24-11 0-16,21-7 0 0,30-11 0 16,14-13 0-16,21-14 0 15,10-7 1-15,8-16-1 16,3-11 1-16,6-13 1 16,-8-19 0-16,-7-10 1 15,-12-19 0-15,-8-18 1 16,-13-13 0-16,-23-19 0 15,-15-14 0-15,-12-15 0 16,-18-13 1-16,-21-11-1 16,-21-13 0-16,-23 8-1 15,-27 0 1-15,-21 10-3 16,-33 9 0-16,-30 12-7 16,-38 11 1-16,-42 22-10 15,-42 23 0-15,-20 5-2 16,-9 11 1-16</inkml:trace>
  <inkml:trace contextRef="#ctx0" brushRef="#br1" timeOffset="528906.9842">6056 13539 48 0,'3'0'24'0,"-12"0"-30"16,9 0 24-16,0 0-21 15,0 0 1-15,6-3-3 16,0 0 1-16,-6 3 6 15,0 0 1-15,0 0-2 16,0 0 1-16,-3 0 1 16,0 0 1-16,0 0 2 15,0 3 0-15,0-3-1 16,3 0 1-16,0 0-3 16,0 0 1-16,3 0-1 0,3 0 0 15,-3-3-1-15,3 3 0 16,-6 0 0-16,0 0 0 15,0 0 0-15,3 0 1 16,-3 0-2-16,0 0 0 16,0 0 1-16,0 0 0 15,3 0-1-15,-3 0 0 16,0 3 0-16,0-3 0 16,0 0 1-16,0 3 0 0,-3-3-2 15,3 0 1-15,-3 0 0 16,3 0 1-16,-3 0-2 15,3 0 1-15,0 2-1 16,-3-2 0-16,0 0 0 16,3 0 0-16,-3 8 0 15,3-5 0-15,0 0 0 16,0-1 0-16,0 4-1 16,3-1 1-16,0 0 1 15,-3-2 0-15,0-3-1 16,3 2 1-16,-3 1-1 15,0 0 1-15,0-1 0 16,0-2 1-16,0 0-2 16,0 3 0-16,0-3-4 15,-6 3 0-15,-9-1-9 16,-9 1 1-16,-8 0-8 16,-4-27 0-16,0-34 0 15,18-35 1-15</inkml:trace>
  <inkml:trace contextRef="#ctx0" brushRef="#br1" timeOffset="538876.3432">7336 15153 3 0,'0'-11'1'0,"36"-21"-2"0,-30 22 1 16</inkml:trace>
  <inkml:trace contextRef="#ctx0" brushRef="#br1" timeOffset="538985.2801">7378 15071 18 0,'-12'2'9'0,"9"9"-25"0,3-8 18 16,0 2-5-16,3 0 0 16</inkml:trace>
  <inkml:trace contextRef="#ctx0" brushRef="#br1" timeOffset="539372.2454">7363 15102 30 0,'-3'0'15'0,"3"-5"-22"0,0 5 30 0,6-3-25 15,0 1 1-15,0 2 0 16,0 0 0-16,0 0 2 15,-6 0 0-15,6 0 2 16,-1-5 1-16,4-1 0 16,0 1 0-16,0-3 0 15,0-3 1-15,0-2-1 16,-3 3 1-16,0 2-2 16,-3 0 0-16,-3 0 0 15,0 3 0-15,-3-1 0 16,0 4 0-16,0 2-2 15,-3 5 1-15,3-5-2 16,0 3 1-16,0-3-2 16,0 0 1-16,3 0 1 15,0-3 1-15,0-2 0 16,0 2 0-16,0 0 0 0,0 3 0 16,0-5 0-16,0 2 1 15,0 3-2-15,-3 0 0 16,0 0-1-16,-3 0 0 15,0 3-2-15,-3 0 1 16,0-1-3-16,-2 4 1 16,-1-1-8-16,-6 8 1 15,0 3-6-15,-6-5 1 16</inkml:trace>
  <inkml:trace contextRef="#ctx0" brushRef="#br1" timeOffset="540065.8474">7455 15224 1 0,'-9'-8'0'0</inkml:trace>
  <inkml:trace contextRef="#ctx0" brushRef="#br1" timeOffset="540226.7567">7461 15110 38 0,'-9'-5'19'0,"12"-3"-35"0,0 3 19 0,3 2-14 15,0 1 1-15</inkml:trace>
  <inkml:trace contextRef="#ctx0" brushRef="#br1" timeOffset="540768.071">7526 15126 25 0,'6'16'12'0,"3"8"-11"16,-3-16 25-16,0 2-26 16,-3 1 1-16,0-3 3 15,-6 3 0-15,0-1-4 16,-3 3 0-16,-3-2 3 15,-5 2 0-15,-4 0 0 16,-9 3 0-16,-3 3-2 16,-3-3 0-16,-2 0-2 15,2-1 1-15,-3 4-3 16,0 2 1-16,4 3 0 16,2 0 0-16,0 0 0 15,6 5 1-15,1 2 2 0,2 9 0 16,6-6 1-1,6 6 0-15,9 0-2 0,6 0 1 16,9-1-1-16,9 1 1 16,-1 2-1-16,10-2 0 15,12 5 0-15,2 5 0 16,1 3 0-16,-3 8 0 16,-7 0 1-16,-5 0 0 15,-3 5 1-15,-12 8 0 16,-12 3 2-16,-9 10 0 0,-9 8 1 15,-12 3 0-15,-6-5 0 16,-6 7 0-16,1-7-3 16,-1-1 1-16,3-20-3 15,4-6 0-15,2-5-1 16,3-8 1-16,3-8-3 16,6-6 0-16,3-7 2 15,3-8 1-15,3 0 1 16,0 0 0-16,4-1 0 15,2 1 0-15,0 0 2 16,0-3 0-16,0-2-3 16,-3-3 0-16,3-3-8 15,0-5 1-15,-3-8-8 16,-6-19 0-16,-6-10-1 16,-9-8 0-16</inkml:trace>
  <inkml:trace contextRef="#ctx0" brushRef="#br1" timeOffset="541173.7796">6937 17182 65 0,'9'45'32'0,"-36"5"-60"0,24-36 74 0,0 7-55 16,3 2 1-16,6 7-1 16,6 7 1-16,6 5 14 15,0 19 0-15,6 10-8 16,5-5 0-16,13-2 3 16,6-11 0-16,11-13-4 15,10-25 0-15,11-38-9 16,12-49 0-16</inkml:trace>
  <inkml:trace contextRef="#ctx0" brushRef="#br1" timeOffset="545993.0018">14765 14531 5 0,'-14'3'2'0,"-1"-6"-6"16,9 0 3-16,0 1 31 15,18 55-30 1,-33-109 17-16,15 56 0 15,3-3-25 1,0 1 0-16,3 2 16 0,9 2 1 16,12-2-8-16,11-2 1 15,16-4 0-15,18 1 0 16,14 0 0-16,15-6 1 16,18 3 1-16,21-5 0 15,9 0-2-15,9-3 1 16,12 3-1-16,-13-3 1 0,-8 0 0 15,3 3 0-15,-9 2-1 16,-15 3 1 0,18 8-2-1,-30 0 0-15,-26 0-3 16,-19 3 1-16,-20-3-1 16,-13 3 0-16,-20 2-1 15,-15-3 0-15,-23 1 2 16,-7-6 0-16,-21 1 2 15,-17 2 1-15,-19-3-3 16,-14-5 0-16,-18 6 2 16,-12-4 1-16,-6-2-1 15,-5 6 0-15,-4 2-2 16,-6 0 0-16,-3 8 1 16,6 0 0-16,1 2-1 15,5 3 1-15,12 1-1 0,15-1 0 16,12-3 1-16,14-2 1 15,16-2-1-15,11-1 0 16,19-2 1-16,11-3 1 16,18-6-1-16,18-2 0 15,21 0 1-15,27-2 0 16,29 2 0-16,33 0 0 16,24 0-1-16,24 5 0 15,9 1 2-15,14-1 0 16,-2 3-1-16,5 0 1 15,-17 3-2-15,-12-3 1 0,-21-8-6 16,-21 0 0-16,-27-5-12 16,-29-14 1-16,-33-20-2 15,-24-14 1-15</inkml:trace>
  <inkml:trace contextRef="#ctx0" brushRef="#br1" timeOffset="575332.1148">4601 13600 16 0,'-27'-19'8'0,"-3"11"-13"15,24 0 9-15,0-2-8 16,-3-6 1-16,0 2 2 0,-6-4 0 15,3-1 5-15,1-2 0 16,-7 3-1-16,-3 5 0 16,-3 5 1-16,-6 0 1 15,-3 10-2-15,-2 4 1 16,-1 7-3-16,-3 5 0 16,-2 1-1-16,5 5 0 15,0 2 0-15,4 3 0 0,5 3 0 16,3 8 1-16,-6 2-1 15,3 11 1-15,7 0-1 16,5 2 1-16,-3 4 0 16,9-6 0-16,3-3-1 15,9-5 1-15,3-3 0 16,9-5 0-16,-3-5 0 16,8-6 1-16,13-4-1 15,12-4 0-15,-3-5 1 16,11-7 1-16,7-6-1 15,2-6 1-15,-2-7-1 16,-4-5 0-16,1-1 0 16,-7-7 0-16,-8-6-1 15,-3-5 1-15,-12-8-1 16,-7-3 1-16,-8 6 0 16,-12-3 0-16,-12 0-2 15,-3 3 1-15,-11 2-2 16,2 5 1-16,0 6-6 15,-3 3 0-15,-2 7-6 16,-7 1 0-16</inkml:trace>
  <inkml:trace contextRef="#ctx0" brushRef="#br1" timeOffset="576324.7953">4422 8784 4 0,'18'-2'2'0,"-12"-9"-4"0,-3 3 3 0,-3 8 1 16,3-5 1-16,-3-1 4 15,0 1 1-15,0 2-9 16,-6-2 0-16,-3 0 5 16,-3 5 1-16,0 0-1 15,-6 0 0-15,3 3-3 16,-3-1 1-16,1 1-1 16,2 2 0-16,-3-2 0 15,3 2 0-15,0 3 0 16,3 3 1-16,-9-1-1 15,0 3 0-15,-8 9 0 16,-1 7 1-16,-3 0-1 0,3 5 0 16,4 6-2-16,2 5 1 15,3 8 0-15,3 0 1 16,6 0-1-16,9 2 0 16,-3-5 0-16,3 1 1 15,12-6 0-15,0-6 1 16,15-4-1-16,0-9 0 15,12-10 2-15,8-8 0 0,16-11 0 16,11-5 0 0,7-7-1-16,5-9 0 0,0-5 0 15,-5 0 0-15,-10-1-2 16,-20-4 1-16,-16 0-3 16,-20-3 1-16,-21 5-2 15,-23 3 0-15,-28 5-4 16,-14 3 0-16,-16 8-3 15,-5-3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2T20:13:28.1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3062 13906 40 0,'-9'-2'20'0,"18"-6"-19"0,-6 0 21 16,9 0-24-16,8-3 0 0,13-2-2 16,6 0 1-16,11-3 3 15,10 0 0-15,8 6-2 16,19 2 0-16,17 8 0 16,9 2 0-16,21-2 1 15,18-5 0-15,0-6 1 16,8-10 1-16,4 0 0 15,-3-11 0-15,2-5 2 16,-8-5 0-16,-18 0 0 16,-9-3 0-16,-15 8-1 15,-26 5 1-15,-10 3-1 16,-15 2 1-16,-11 4-2 16,-18-1 1-16,-12 0 0 15,-12 0 1-15,-12-2 0 16,-27 2 0-16,-15 8-1 15,-8 3 1-15,-13 2 0 0,1 6 0 16,-1 5-2-16,7 3 0 16,5 2-2-16,12 0 1 15,13 6-4-15,20 5 0 16,21 2-2-16,26 6 1 16,19 5-2-16,29 5 1 15,24 6-3-15,15 5 0 16,6 5-2-16,-6 3 1 15</inkml:trace>
  <inkml:trace contextRef="#ctx0" brushRef="#br0" timeOffset="675.9645">2618 15441 34 0,'42'-18'17'0,"116"-14"-25"0,-105 19 31 16,36-9-25-16,22-1 0 15,17 1-1-15,23-4 1 16,13 5 3-16,15 2 1 16,5 3-2-16,10-2 0 15,5-1 2-15,-20-4 0 0,-7-4 1 16,-14 6 0-16,-21-11 0 16,-30 0 1-16,-18 1-1 15,-20 2 0-15,-12 5-1 16,-25 5 1-16,-14 3 0 15,-24 6 0-15,-21 7-1 16,-23 6 0-16,-19 5 1 16,-20 5 0-16,0 3 0 15,2 0 1-15,10-3-3 16,14-2 1-16,22-6-1 16,23-10 0-16,30-6-4 15,33-2 1-15,29-3-3 16,33 3 1-16,21 7-1 15,6 14 0-15,-18 19 1 16,-27 20 0-16,-32 30-2 0,-48 26 0 16,-60 32-5-1,-41-18 0-15</inkml:trace>
  <inkml:trace contextRef="#ctx0" brushRef="#br0" timeOffset="19620.6874">17543 5778 24 0,'-3'-5'12'0,"26"-3"-12"16,-8 3 12-16,12 5-12 0,9 0 1 16,20 0-2-16,31 0 1 0,20-5-1 15,24-6 1-15,21 1 0 16,-36 2 0 0,89 0-1-16,-53 5 1 0,74-5-3 31,-20 0 1-31,-28 8-4 0,-11 8 1 0</inkml:trace>
  <inkml:trace contextRef="#ctx0" brushRef="#br0" timeOffset="21062.7737">10393 6705 24 0,'101'-11'12'0,"143"-8"-12"0,-166 11 13 15,32 1-13-15,27-1 0 16,20-3-2-16,13 0 0 16,15-2 1-16,-7 0 0 15,-5 2-5-15,-15 9 0 16</inkml:trace>
  <inkml:trace contextRef="#ctx0" brushRef="#br1" timeOffset="114582.1638">15176 13335 20 0,'18'-5'10'0,"18"-9"-7"0,-24 9 10 16,0 3-15-16,0-4 0 16,2 1-3-16,-2-3 0 15,0 3 6-15,-3-1 1 16,0 1-2-16,-3 0 1 15,-3 0 1-15,-3-1 1 0,-6 1 1 16,-6 0 1-16,-3-1-2 16,-9 1 1-16,-2 0-2 15,-7 0 1-15,-3-3-2 16,-2-3 1 0,-7-2-1-16,-3 0 1 0,-8-3-1 15,-10-3 1-15,-5 1-1 16,-16-6 0-16,4 0-1 15,-15-2 0-15,-6-6 1 16,-6 0 0-16,-12 3-1 16,-3-3 1-16,-12-2 0 15,-6-6 0-15,0 8-1 16,-6-5 0 0,-119-16 0-1,24 11 1-15,21 5-1 16,8 3 0-16,10 10 1 15,3 0 0-15,2 8-1 0,-5-5 1 16,-3 16-2-16,-1-3 1 16,4-3 0-16,-1 6 0 15,7-3-2-15,-6 0 1 16,2-5 1-16,-5 2 0 16,5 9-1-16,-14 4 1 15,3 9 0-15,-12 5 0 16,-4 7 0-16,-5 9 0 15,0 8-1-15,-3 2 0 0,-3 11-1 16,0 0 0-16,3 16-1 16,0 2 0-16,8 3 0 15,7 6 0-15,9 4 0 16,8 4 1-16,13 2 1 16,8 2 0-16,7-7 0 15,14 0 0-15,12-6 0 16,21-8 0-16,3 1 0 15,18 2 1-15,12-11-1 16,12 1 0-16,8-3-1 16,13-3 1-16,20-8-2 15,12-2 1-15,18-3-1 16,7-5 1-16,19-3 0 16,10-6 0-16,12-4 2 15,18-3 1-15,20-3 1 16,9-8 0-16,16 0 0 15,11-5 1-15,12 0 0 0,12-5 0 16,6-3-2-16,6-3 1 16,14-5 0-16,13 0 0 15,0-2-1-15,17-6 0 16,1 0 0-16,17-5 1 16,-2 0-2-16,17 2 1 15,-3 3-1-15,15 0 1 16,0-2 0-16,16 2 1 15,-7-3-1-15,3 1 1 16,3-1-1-16,6 1 1 16,9-3 0-16,-6 5 0 0,9-3-1 15,3-10 0-15,8 3 1 16,1-1 0-16,-3-5-1 16,-3 1 1-16,9-9-1 15,-4 3 1-15,-5 0 0 16,-9-3 0-16,6-2 0 15,-18 2 0-15,3 3 0 16,-9-2 0-16,0-4-1 16,-5-2 1-16,-4 0-3 15,-9-8 1-15,-3 3 1 16,-9-3 0-16,-20 0-1 16,-4-2 1-16,-23 2 1 15,-18 0 1-15,-21 0 0 16,-27 3 0-16,-21 2-1 15,-26 3 0-15,-30-3-1 16,-30 3 1-16,-33 0-3 0,-47-2 0 16,-42-1-4-16,-51 11 0 15,-29 3-5-15,-21 13 1 16,-12 26-6-16,-3-2 1 16</inkml:trace>
  <inkml:trace contextRef="#ctx0" brushRef="#br1" timeOffset="115570.2131">16054 14833 34 0,'0'-43'17'0,"-3"22"-21"0,0 13 28 0,-6-2-28 16,-11-1 0-16,-10 3-1 16,0 0 1-16,-9 0 6 15,-11 0 0-15,-7 3-4 16,-2 2 1-16,-10 1 2 16,-5 2 1-16,-12 2-1 15,-7 1 0-15,-5 0 0 16,-9-1 0-16,-12-2-1 15,0-2 1-15,-6-1-1 16,-15 0 1-16,0-2 2 16,-3 0 0-16,-18-3 0 15,4 0 0-15,-4-3-1 16,-9-2 0-16,-2 0-1 0,-16 0 1 16,6-1-3-16,-8-7 0 15,-4-3 1-15,-2-5 0 16,-3 0 0-16,-7 3 0 15,-8-1-1-15,-6-5 1 16,-7 6 0-16,-8 2 0 16,-9 6-1-16,-6 4 1 15,-3 4-2-15,-6 10 0 0,0 2-1 16,0 9 1-16,3 5 0 16,0 5 1-16,-6 3-1 15,0 5 1-15,-6 8-1 16,-5 0 1-16,-1 13-1 15,15 3 1-15,0 16-1 16,3 0 0-16,3 10-3 16,3 3 1-16,15 8-2 15,6 5 1-15,14-5-1 16,28 0 1-16</inkml:trace>
  <inkml:trace contextRef="#ctx0" brushRef="#br1" timeOffset="116095.9454">6756 15901 21 0,'244'-7'10'0,"110"-4"-10"0,-232 3 21 15,54 0-22-15,53-3 1 16,36-2 0-16,29-13 1 15,16-3-1-15,29 8 0 16,6-6 1-16,16 3 0 16,5-2 1-16,0 2 0 15,9 3 0-15,3 2 1 0,-3 1 2 16,-3 2 0-16,-18 5 1 16,-3 6 1-16,-11 2-1 15,-19 1 0-15,-2 4-1 16,-16-4 1-16,-17-1-3 15,-9-8 0-15,-21 4-2 16,-9 1 0-16,-15-2-1 16,-15-2 0-16,-14-6 0 15,-16 0 0-15,-11-3 0 16,-18-4 1-16,-21-1-2 16,-12-5 0-16,-24-6 1 15,-18 1 0-15,-14-8 0 16,-16-3 0-16,-11 2 0 15,-12-4 1-15,-15-1 1 16,-18-5 0-16,-18 0-2 16,-21 3 0-16,-32 5-1 15,-22 3 1-15,-32 2-3 0,-32 3 1 16,-25 8-6 0,-14 10 1-16,-19 11-8 0,-8 6 1 15</inkml:trace>
  <inkml:trace contextRef="#ctx0" brushRef="#br1" timeOffset="209882.5734">15727 13428 24 0,'9'-35'12'0,"38"-2"-12"0,-29 21 12 0,15-5-8 15,18-11 1-15,32-2 2 16,39-11 1-16,24-8-10 16,32-10 1-16,34-4 6 15,2 7 1-15,15 1-2 16,-14 12 0-16,-1 12 0 16,-29 1 0-16,-22 10-2 15,-23 3 1-15,-21 5-5 16,-18 6 1-16,-23 2-11 15,-37 10 0-15</inkml:trace>
  <inkml:trace contextRef="#ctx0" brushRef="#br1" timeOffset="210274.2989">15748 12912 31 0,'-60'21'15'0,"10"56"-8"0,35-40 16 0,-12 8-20 16,-9 15 1-16,3 12-1 16,13-3 1-16,17-1-7 15,18-4 1-15,32-3 1 16,45-3 0-16,39-5-6 15,42-11 1-15,26-10-5 16,10-19 0-16</inkml:trace>
  <inkml:trace contextRef="#ctx0" brushRef="#br1" timeOffset="212841.5771">14652 13779 16 0,'-3'-5'8'0,"24"16"-23"0,-30-22 8 0</inkml:trace>
  <inkml:trace contextRef="#ctx0" brushRef="#br1" timeOffset="214297.1648">13167 15825 23 0,'-3'-6'11'0,"15"9"-29"0,-6-3 12 16,0-5 4-16,3-6 0 15</inkml:trace>
  <inkml:trace contextRef="#ctx0" brushRef="#br1" timeOffset="214416.6154">13262 15716 24 0,'6'0'12'0,"21"0"-28"0,-15-2 24 0,6-1-15 16,6 3 1-1</inkml:trace>
  <inkml:trace contextRef="#ctx0" brushRef="#br1" timeOffset="215602.6753">4937 15528 22 0,'-27'0'11'0,"33"-18"-20"0,6 13 22 16,15-6-18-16,20-5 0 16,37-5 0-16,8-11 0 15,27-2 8-15,12-3 0 16,18 2-2-16,-3-4 0 16,-12 2 3-16,-6 2 1 15,-21 6 2-15,-18 3 1 0,-20 7 0 16,-19 3 1-16,-17 3-3 15,-18 2 0-15,-21 6-2 16,-15 5 0-16,-30 3-4 16,-32 7 0-16,-15 9-4 31,-6 2 0-31,-9 0 1 0,8 3 0 0,19 5-5 16,21 0 0-16,17 3-1 15,15-21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45:46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9452 4731 10 0,'-21'-3'5'0,"-8"11"-7"16,20-5 6-16,0-3-4 16,3 8 1-16,0 0-1 15,3 2 1-15,3 6-2 16,3-5 1-16,9 2 0 16,12 0 0-16,2-2 0 15,10-3 0-15,9-6 0 16,11-2 1-16,7-2 1 15,8-1 1-15,4-5 0 16,5 0 0-16,9-5 0 0,1 2 1 16,5 1-2-16,9-1 1 15,6 3-2-15,3 3 0 16,3-6-1-16,15-2 0 16,0 0 0-16,9 0 0 15,12-3 0-15,6 5 0 16,9-5 0-16,-1 6 0 15,7 4 0-15,8 1 0 16,4 2 1-16,3 1 1 0,-4 4-1 16,4-2 1-16,-1 3 0 15,-5 5 0-15,-1-3 0 16,-2 6 0-16,-4 2-4 16,-8-2 0-16,0 10-5 15,-12-16 0 1,-155-5 7-1,0 0 0 1</inkml:trace>
  <inkml:trace contextRef="#ctx0" brushRef="#br0" timeOffset="9682.12">7902 6869 2 0,'3'8'1'0,"23"10"1"0,-14-15 2 15,12-3-3-15,9 0 0 16,-1-6 2-16,10-2 1 16,6-7-4-16,5-1 0 15,4 0 2-15,5 3 0 16,7-3 0-16,-1 0 1 0,10 0-2 15,-1 3 0-15,-5 2-1 16,2 6 0-16,0 5 0 16,-11 3 1-16,5-1-1 15,1 6 0-15,2 3 0 16,1 2 1-16,8 3 1 16,3-6 0-16,10-2 0 15,2 6 0-15,9-4 0 16,-3 1 1-16,9-3-1 15,-5 2 1-15,-7 6-2 16,3-5 1-16,0-1-1 16,0 1 0-1,4-1-5-15,8 1 0 0,6-3-3 16,-6-3 1-16</inkml:trace>
  <inkml:trace contextRef="#ctx0" brushRef="#br0" timeOffset="10148.4499">11170 6810 24 0,'18'-29'12'0,"89"16"-18"15,-63 13 21-15,31 3-16 0,29 5 1 16,18 7-11-16,9 9 0 16</inkml:trace>
  <inkml:trace contextRef="#ctx0" brushRef="#br0" timeOffset="50204.97">4526 10044 4 0,'-30'-8'2'0,"1"-14"-2"16,26 17 2-16,-6 0 0 15,-6-3 0-15,-3 0 2 16,-12-3 1-16,0 1-5 16,7-1 0-16,-10 1 3 15,6 4 1-15,-12 6-2 16,-2 11 1-16,-4 7-3 0,3 20 1 15,-11 20-1-15,-13 13 0 16,-5 3-1-16,8 11 1 16,4 2 0-16,26-10 1 15,15-6 0-15,9-10 0 16,18-16 1-16,24-5 0 16,12-16 0-16,5-16 1 15,16-11-1-15,-1-10 0 16,13-3 0-16,-10-5 0 15,-5-6-1-15,-7 3 1 0,-14 3-1 16,-9-2 1-16,-10-1 0 16,-11-3 0-16,-6 3-3 15,-12 3 1-15,-6 3-7 16,-17 5 1-16,-4 5-3 16,3-6 1-16</inkml:trace>
  <inkml:trace contextRef="#ctx0" brushRef="#br0" timeOffset="50833.5899">6229 9946 15 0,'-15'-6'7'0,"-12"9"-10"16,21 0 12-16,-3 5-9 15,-3 2 0-15,0 6-1 16,0 5 1-16,-2 22-1 16,-4 7 1-16,0 11 0 15,-3 18 0-15,9 8 1 16,9 1 1-16,6-9 1 16,6-2 0-16,15-19 1 15,3-10 0-15,8-14 1 16,4-18 1-16,12-13-2 15,8-19 1-15,7-16-2 16,-1-8 0-16,-8-5 0 0,-13 0 1 16,-14-2-3-16,-18 2 0 15,-18 2-4-15,-18 6 0 16,-14 11-6-16,-7 10 0 16,-15 16-1-16,-2 0 0 15</inkml:trace>
  <inkml:trace contextRef="#ctx0" brushRef="#br0" timeOffset="52410.5899">10444 10716 18 0,'-6'-3'9'0,"14"-2"-14"0,1 2 15 15,9 0-9-15,12 1 0 16,15-1 1-16,23 3 0 15,21 0-2-15,25 5 0 16,25 6 0-16,16 5 0 16,0 8-5-16,-3-11 1 0</inkml:trace>
  <inkml:trace contextRef="#ctx0" brushRef="#br0" timeOffset="53931.65">13474 10858 33 0,'-24'-7'16'0,"45"-12"-23"0,0 11 16 16,26-5-9-16,31-8 0 15,32-6 0-15,33 3 1 16,29 9-1-16,19-1 0 16,11 10 0-16,-2 12 0 15,-10 7-7-15,-11 8 1 16</inkml:trace>
  <inkml:trace contextRef="#ctx0" brushRef="#br0" timeOffset="64525.73">11435 9118 25 0,'-45'2'12'0,"15"-2"-3"15,21-5 12-15,3 0-21 16,6-6 0-16,12-10-2 16,12-8 0-16,33-16 1 15,26-13 1-15,21-11-1 16,21-5 0-16,12 0-1 15,-12 21 1-15,-12 8-3 16,-17 13 1-16,-16 5-4 16,-18 6 1-16</inkml:trace>
  <inkml:trace contextRef="#ctx0" brushRef="#br0" timeOffset="64963.23">12905 8014 21 0,'-3'13'10'0,"15"38"-11"15,-6-27 16-15,6 26-15 16,6 16 0-16,6-3-1 16,2-2 1-16,7-5-6 0,-3-11 1 15</inkml:trace>
  <inkml:trace contextRef="#ctx0" brushRef="#br0" timeOffset="65306.7199">12786 7866 22 0,'-3'-16'11'0,"36"11"-15"15,-12 8 18-15,14 4-15 16,16 7 0-16,12 4 0 16,2 9 0-16,9-4 0 15,4-1 1-15,-1 1-2 16,1 4 1-16,-7 5 0 15,-8-9 0-15,-19-1 0 16,-8 1 1-16,-24 7 1 16,-21 1 1-16,-21 6-1 15,-26 3 0-15,-16 5-5 16,-17-3 0-16</inkml:trace>
  <inkml:trace contextRef="#ctx0" brushRef="#br0" timeOffset="66133">13783 8168 20 0,'12'-8'10'0,"54"0"-11"0,-49 3 15 0,10-3-15 16,0-8 0-16,9-3-6 16,-3 1 0-16,-4-9 7 15,-2-7 1-15,-9-6-1 16,-6-2 0-16,-9 2 1 15,-6 6 1-15,-9 10 2 16,-6 5 1-16,-6 19-1 16,-11 16 1-16,-16 11-4 15,0 7 1-15,-14 19-1 16,-1 8 1-16,4 5-1 16,11-5 1-16,19-3 0 15,17-5 0-15,24-8-6 0,17-19 1 16,22-12-5-16,6-25 1 15</inkml:trace>
  <inkml:trace contextRef="#ctx0" brushRef="#br0" timeOffset="66402.26">14602 7937 24 0,'-18'-2'12'16,"9"-17"-16"-16,3 19 18 0,-3 3-14 16,-6 2 0-16,-6 8 0 15,-2 3 1-15,-7 0 0 16,-9 11 0-16,-9 10 3 16,7-6 0-16,8 4-1 15,9 2 1-15,15-3 0 16,15-7 0-16,12-9-3 15,9-10 1-15,6-2-8 16,5-12 1-16,-2-2-4 16,0-5 0-16</inkml:trace>
  <inkml:trace contextRef="#ctx0" brushRef="#br0" timeOffset="66808.19">15021 8027 20 0,'-11'16'10'0,"-4"-16"-6"15,12 3 13-15,0 0-15 16,0-1 0-16,3-2 4 16,-3-2 0-16,0-6-6 15,-3 0 0-15,0-8 3 16,0-5 1-16,0-6-1 15,3-2 0-15,3-11-3 16,9-2 0-16,9 5-3 16,3 5 1-16,-1 6-6 15,1 7 1-15,9 14-3 16,0-11 0-16</inkml:trace>
  <inkml:trace contextRef="#ctx0" brushRef="#br0" timeOffset="66989.12">15501 7914 33 0,'-12'-21'16'0,"21"26"-26"0,-3-3 31 15,3 1-26-15,3 0 0 16,2-6-10-16,1-5 1 0</inkml:trace>
  <inkml:trace contextRef="#ctx0" brushRef="#br0" timeOffset="67141.11">15715 7646 21 0,'15'-50'10'0,"-12"24"-8"0,-6 23 14 0,-9 8-17 16,-9 14 1-16,-6 13-1 16,-14 18 1-16,-10 8 0 15,-2 8 1 1,5-13-5-16,15-3 0 0,15 1-2 15,15-17 0 1</inkml:trace>
  <inkml:trace contextRef="#ctx0" brushRef="#br0" timeOffset="68638.62">14950 7874 20 0,'0'-8'10'0,"24"32"-12"0,-18-11 17 16,-3 8-15-16,-3 0 0 0,0 3 1 16,-3 0 1-16,-3 3-1 15,0-6 0-15,-3-5 4 16,3-9 0-16,0-12-1 16,3 0 1-16,6-14-1 15,6-7 0-15,9-3-2 16,3-6 0-16,2 4-7 15,-5-1 0-15,0 11-5 16,3 8 0-16</inkml:trace>
  <inkml:trace contextRef="#ctx0" brushRef="#br0" timeOffset="69000.38">15587 7911 26 0,'18'-13'13'0,"24"-16"-15"0,-25 21 18 16,1-8-20-16,0-8 0 15,-3 0 0-15,-6-5 0 16,-9-5 7-16,-3-1 1 15,-9 6-4-15,-3 5 0 16,0 9 2-16,0 1 1 16,-2 1-1-16,2 10 0 0,0 17-2 15,-6 12 1-15,-9 19 0 16,-9 13 1-16,-2 6 0 16,2 2 0-16,12 0 0 15,15-5 1-15,15-3-8 16,15-13 0-16,15-21-3 15,9-27 0-15</inkml:trace>
  <inkml:trace contextRef="#ctx0" brushRef="#br0" timeOffset="69541.14">15977 7980 38 0,'-27'26'19'0,"3"1"-28"0,21-22 38 15,-3 6-29-15,0 2 1 16,1-3-2-16,-1-4 1 16,3-12-1-16,3-2 0 31,11-50 0-31,7-5 1 15,6 5-2-15,-3 5 1 16,0 8 0-16,3 10 1 16,-1 17 0-16,1 15 0 15,0 24-1-15,-12 14 0 16,-6 10 0-16,-9-6 1 0,-3 6-1 16,0 3 1-1,3-6 1-15,3-5 0 0,6-10 2 16,6-11 0-16,6-16-1 15,9-11 0-15,2-5 1 16,1-13 0-16,0-5-1 16,0-1 0-16,-1-4-1 15,1 2 0-15,-6 2-1 16,0 1 0-16,-3 7 0 16,-1 4 0-16,-5-1-1 15,0 5 0-15,0 9 0 16,-3 4 0-16,0 12-1 15,-3 9 1-15,3 12-3 16,0 7 0-16,-3 3-4 16,-3 0 0-16,-3-2-2 15,5-6 0-15</inkml:trace>
  <inkml:trace contextRef="#ctx0" brushRef="#br0" timeOffset="69824.62">16816 7980 23 0,'18'0'11'0,"0"-3"-12"0,-12 6 19 31,12-6-19-31,0-5 1 16,0-2 1-16,2-6 0 15,-5-3-1-15,0-7 1 0,-3-6 0 16,-3-2 1-16,-3 2-1 16,-3 3 1-16,-3 2-2 15,-6 11 1-15,0 11-2 16,-9 16 1-1,-6 13-1-15,-11 13 1 0,-1 5-1 16,0-2 1-16,3-1 0 16,7 1 0-16,8-3-2 15,6-5 1-15,6-14-4 16,6-7 0-16,3-11-2 16,3-3 0-16</inkml:trace>
  <inkml:trace contextRef="#ctx0" brushRef="#br0" timeOffset="70097.12">17051 7930 35 0,'-5'10'17'0,"19"30"-23"0,-5-30 36 15,6-2-31-15,12 3 0 16,3 2-9-16,3-2 1 15,-1-3 7-15,1-6 0 16,-3-4-3-16,-9-1 1 16,-4 0 2-16,1-7 1 15,-3-6 3-15,0 0 0 16,-6 3 1-16,-3 0 0 0,3 5-8 16,-6 2 1-16,0 1-3 15,3 0 1-15</inkml:trace>
  <inkml:trace contextRef="#ctx0" brushRef="#br0" timeOffset="70234.4">17769 7551 30 0,'74'-58'15'0,"-14"21"-24"15,-45 32 31-15,0 5-23 16,-4 8 0 0,-17 29-4-1,-2 10 0-15,-1 4 1 16,0-4 0-16</inkml:trace>
  <inkml:trace contextRef="#ctx0" brushRef="#br0" timeOffset="70336.34">17808 7596 40 0,'20'-47'20'0,"61"-22"-31"0,-43 53 38 0,28 0-28 16,23-5 0-16,33-3-17 0,15 6 0 15</inkml:trace>
  <inkml:trace contextRef="#ctx0" brushRef="#br0" timeOffset="70908.26">16492 10589 34 0,'-12'-40'17'0,"33"-10"-22"0,9 28 18 16,20 1-14-16,31-10 0 15,23-9 0-15,24-5 1 0,9 0 0 16,-3 0 1-1,-15 13-5-15,-24 6 1 0,-24 5-4 16,-20 13 1-16,-21 8-1 16,-24 5 0-16</inkml:trace>
  <inkml:trace contextRef="#ctx0" brushRef="#br0" timeOffset="71117.07">16626 10250 28 0,'-54'-13'14'0,"10"23"-24"16,35-4 31-16,-9 7-22 15,-6 11 1-15,0-6 0 16,6 9 0-16,15 4 0 16,15 1 0-16,18 0 0 0,33 0 1 15,23-3-1-15,15-3 1 16,18-5-7-16,12-10 0 15</inkml:trace>
  <inkml:trace contextRef="#ctx0" brushRef="#br0" timeOffset="71282.97">18102 10295 35 0,'-21'5'17'0,"-8"40"-24"0,20-29 30 0,-3 8-38 16,0 0 0-16,3-11-2 16,3-13 1-16</inkml:trace>
  <inkml:trace contextRef="#ctx0" brushRef="#br0" timeOffset="71419.9">17909 9766 31 0,'-21'-48'15'0,"15"40"-27"15,6 11 30-15,-3 7-19 16,-3 6 0-16,6 8-9 16,3 5 0-16,3 6 9 15,18 2 0-15</inkml:trace>
  <inkml:trace contextRef="#ctx0" brushRef="#br0" timeOffset="71687.78">18367 10358 42 0,'-21'14'21'0,"18"-9"-32"0,0-5 45 16,3 5-35-16,3-2 0 31,27-16-7-31,15-9 1 16,8-4 7-16,10-8 1 15,-1-6-4-15,1 6 0 0,-7 10 1 16,-5 11 1-16,-9 13 3 15,-10 7 1-15,-8 12-1 16,-6 10 1-16,-6-2-1 16,-3 4 1-16,0 1-7 15,-3 0 0-15,0-3-5 16,0-11 0-16</inkml:trace>
  <inkml:trace contextRef="#ctx0" brushRef="#br0" timeOffset="71957.28">19677 10128 33 0,'0'-10'16'0,"-48"7"-26"15,39 8 26-15,-9 9-18 0,-11 4 0 16,-13 3 3-16,-6 6 0 15,-5 7 2-15,2-5 1 16,7 6 0-16,8-1 0 16,12 3 1-16,15 3 0 15,12-6-4-15,6 0 1 16,6-10-9-16,12-13 1 16,8-8-5-16,4-17 0 15</inkml:trace>
  <inkml:trace contextRef="#ctx0" brushRef="#br0" timeOffset="72172.26">19998 10348 34 0,'-27'26'17'0,"-17"25"-13"0,35-41 32 0,-3 1-35 16,6-3 1-16,3-3 0 15,3-10 1-15,9-11-6 16,3 0 0-16,6-13 0 15,6-3 1-15,8-2-2 16,7-3 0-16,-3-3-4 16,2 11 1-16,4 8-3 15,3 2 0-15</inkml:trace>
  <inkml:trace contextRef="#ctx0" brushRef="#br0" timeOffset="72497.31">20606 10374 47 0,'11'-2'23'0,"13"2"-34"0,-15 0 46 15,0 2-40-15,3-2 0 16,3-2-9-16,3-6 1 16,0-8 15-16,5-5 1 15,-5-8-7-15,-3-11 1 16,-6-2 4-1,0 7 0-15,-6 6 4 0,-3 8 1 0,-9 10-2 16,-12 19 0-16,-9 16-3 16,-14 16 1-16,-4 5-2 15,-8 10 1-15,2-2-1 16,9-3 1-16,13-5-3 16,11-5 0-16,12-16-4 15,12-16 0-15,12-11-4 16,12-13 0-16</inkml:trace>
  <inkml:trace contextRef="#ctx0" brushRef="#br0" timeOffset="73309.4599">21103 10261 31 0,'3'23'15'0,"-18"51"-7"16,6-50 28-16,-9 5-34 15,3 3 0-15,3 5 0 0,6-2 1 16,6-9-4-16,6-13 1 15,9-15 0-15,6-14 0 16,9-19 0-16,5 1 0 16,10-3-1-16,-6 0 1 15,-4 8-2 1,-5 8 0-16,-6 13 1 0,-9 10 0 16,-6 6-1-16,-9 3 1 31,-18 18 0-31,3-3 1 15,6-4 1-15,3-1 0 0,6-5 1 16,6-1 1-16,6 1 0 16,6-2 0-16,3 4-1 15,0-2 0-15,-4-5 0 16,1-6 0-16,3-5-2 16,6-8 1-16,3-3-4 15,-4-5 1-15,4-7-1 16,3-1 0-16,0 5-1 15,-7 9 1-15,-5 7-1 16,-6 11 1-16,-9 5 3 16,-6 6 0-16,-6 7 1 15,0 3 0-15,3-5 0 16,0-3 1-16,0-5 1 16,3-5 0-16,6-6-2 15,6-5 1-15,3-3-2 16,6-2 1-16,3 2-2 15,-3 1 0-15,-1 2-2 0,1 2 0 16,0 1 0-16,-3 0 1 16,0-1 1-16,0 1 1 15,2-3 0-15,4-5 1 16,6-6 0-16,0-5 0 16,3 0 0-16,8-2 0 15,-2-1-1-15,0-2 1 16,-4 3 1-16,-5-1 0 0,-3 3 1 15,-6 3 0-15,-3 0-1 16,-4 0 1-16,1 2-1 16,0-5 0-16,0-8-3 15,3-5 1-15,9-10-3 16,5-20 1-16,1 4 0 16,6-1 0-16,3 6 1 15,-4 10 0-15,1 11 1 16,-6 19 0-16,-4 20 0 15,-5 27 1-15,-9 16-1 16,-6 5 0-16,-3 19-1 16,-3 21 0-16,0-3-6 15,-6 0 1-15,-18-18-6 16,-6-27 0-16</inkml:trace>
  <inkml:trace contextRef="#ctx0" brushRef="#br0" timeOffset="73414.4">22252 10340 47 0,'-78'-143'23'0,"63"21"-27"15,21 101 42-15,15 0-42 0,21 0 0 16,32 2-9-16,45 3 1 16,36 3 7-16,44 3 1 15</inkml:trace>
  <inkml:trace contextRef="#ctx0" brushRef="#br0" timeOffset="79943.76">14620 13010 38 0,'-27'2'19'0,"9"80"-20"16,15-53 20-16,3 24-19 15,3 24 0-15,-3 21 0 16,0 8 0-16,3 15-1 16,0 1 1-16,0-5-2 0,0-9 0 15,0-21-6-15,3-13 1 16,9-29-3-16,3-37 1 16</inkml:trace>
  <inkml:trace contextRef="#ctx0" brushRef="#br0" timeOffset="80680.6">14566 13002 26 0,'-21'-29'13'0,"3"-9"-11"16,15 31 25-16,3-4-29 15,3 0 1-15,9-7-1 16,9-3 0-16,9-8 3 15,20 2 1-15,19-13-2 16,20 3 1-16,18 0 2 16,9 6 0-16,12 4 1 15,12 9 0-15,0 7-1 0,3 6 1 16,-3 5-2-16,-9 0 1 16,-9 0-1-16,-18 2 0 15,-9 4 0-15,-17 2 0 16,-13 2 1-16,-8 11 0 15,-4-7 1-15,-5 4 0 16,0 11-1-16,-10 6 0 16,-5 12-1-16,-3 4 0 15,-6 4-1-15,-3 6 0 0,-7-8-1 16,1 2 0-16,-3-4 0 16,3-6 1-1,0-6-1-15,0-7 1 0,3-3-1 16,6-5 1-16,5 2-1 15,1-7 0-15,3 2 0 16,3 0 0-16,2-2 0 16,-2-1 0-16,0 4 0 15,-4-1 0-15,1 3 0 16,-3-1 0-16,-3 4 0 16,-6-1 1-16,-7 1 1 15,-11 2 0-15,-26 8 0 16,-34 8 0-16,-47 8 0 15,-60 16 1-15,-50 7-1 16,-36-2 1-16,-3 0-3 16,-9-7 0-16,15-20-15 15,9-12 1-15,23-17-5 16,25-21 1-16</inkml:trace>
  <inkml:trace contextRef="#ctx0" brushRef="#br0" timeOffset="87003.48">6830 12348 2 0,'-9'16'1'0,"6"2"-2"15,6-15 1-15</inkml:trace>
  <inkml:trace contextRef="#ctx0" brushRef="#br0" timeOffset="87464.83">6821 12420 11 0,'0'0'5'0,"15"-3"-3"0,-6 3 11 0,3 5-13 16,3 0 0-16,3 1 1 15,2-4 0-15,4 6-1 16,0-2 1-16,6-6 0 15,-3 2 0-15,5 1 1 16,4-3 0-16,-3 0-1 16,-1-3 0-16,4 3 0 15,6-2 0-15,-3-1 0 16,-4 3 0-16,1 0 0 0,-3 0 0 16,-4 3 0-16,7-3 0 15,0 5 0-15,6-2 0 16,-7-1-1-16,1-2 1 15,3-5-1-15,-4 0 0 16,1-1 0-16,0 1 1 16,0 0 0-16,-1-1 0 15,-2 4 0-15,3-1 1 16,0 3-1-16,2 0 1 0,1 0-1 16,-6-2 0-16,2-1-1 15,-2 0 1-15,0 1-2 16,3 2 1-16,-1 0 1 15,-2 0 0-15,0 0-1 16,-6 0 0-16,-4 0 0 16,-2-3 1-16,-6 3 1 15,-3 0 1-15,-6 0-1 16,-6 0 1-16,-6-3-1 16,0 1 0-16,-3 2-11 15,-3 2 1-15</inkml:trace>
  <inkml:trace contextRef="#ctx0" brushRef="#br0" timeOffset="88411.64">9250 12480 22 0,'12'-13'11'0,"41"21"-9"15,-32 0 6-15,15 0-9 16,6 5 1-16,14-2 0 16,19-6 0-16,20-2 1 0,18-11 0 15,9-8 0-15,15-3 1 16,-9 1-1-16,3-6 1 15,-18 0-1-15,-12 3 1 16,-9 5-6-16,-8 3 0 16,-10 10-3-16,-8-7 1 15</inkml:trace>
  <inkml:trace contextRef="#ctx0" brushRef="#br0" timeOffset="121320.93">9476 12390 11 0,'-24'0'5'0,"1"0"0"0,20 0 6 0,-3 0-10 15,0 0 0-15,3 3 0 16,0 0 1-16,6-1-3 16,3-2 1-16,8 0 1 15,4 3 0-15,3-3 0 16,3 3 0-16,9-3 0 16,11 0 0-16,7 0-1 15,6 2 1-15,5-4 0 16,1-4 1-16,2-2-1 15,4 0 1-15,5-2-1 16,-3 2 1-16,10 3-1 0,-10 5 1 16,1 2-2-1,-1 6 1-15,-3 0-1 0,-5 5 0 16,-9 1 0-16,-4-1 0 16,-5-3 0-16,-3 6 1 15,-4-10-1-15,1 2 1 16,-3-6-1-16,-1 1 0 15,4 0 0-15,0-3 1 16,-4 0-1-16,-2-6 1 16,0 1-1-16,-9 2 1 15,-6 1 0-15,-4-1 0 0,-2 0 0 16,-3-2 0-16,0 2 0 16,-3-2 1-16,-3 2-1 15,0-2 0-15,-6 3-1 16,-3-1 1-16,-6 0-1 15,-6 1 0-15,-5-1 0 16,-4 3 1-16,-12-3-1 16,-5 3 0-16,-4 0-1 15,-3 0 1 1,-35 0 0 0,3 6 0-16,2-1 0 15,4-2 0-15,2 4 0 16,-5-1 0-16,0-4 0 15,2 6 1-15,-8-5-2 16,6-6 1-16,-4 1 0 16,1 2 1-16,9 0-2 15,-7-3 1-15,1-2 0 16,8-1 0-16,1 4 0 0,-3-3 1 16,2 5-2-16,1 0 1 15,-1 5 0-15,-2-3 0 16,-4 1 0-16,1 5 0 15,3 3-1-15,2-1 0 16,4 3 1-16,-1 1 0 16,4-1-1-16,-1 0 1 15,1-5 0-15,-4 3 0 0,10-3 0 16,5 0 1 0,1-3-1-16,-4 0 0 0,1 0 0 15,-1 1 0-15,-6 2-1 16,4 0 1-16,-1 2 0 15,7 3 0-15,2-2-1 16,4 0 0-16,5 2 0 16,3-3 1-16,6-2 0 15,7 0 0-15,2-2-1 16,9 1 0-16,3-1 1 16,6-1 1-16,9-2-1 15,3-1 1-15,6 1-2 16,3 0 1-16,6-1 1 15,-3 1 0-15,5 0-1 16,7-3 0-16,6 0 0 16,6-6 1-16,2 1 0 15,10 2 1 1,23-7-2-16,3-1 1 16,1 1-1-16,-4-1 0 15,4 8 1-15,-4-2 0 16,3 0-1-16,7-1 1 15,2-4-1-15,6 2 1 16,0 0 0-16,4-3 0 16,-4 6-1-16,-3 0 0 15,-2 2 0-15,-10 1 0 0,0 2 0 16,-5 2 0-16,-1-2 0 16,-2 3 0-16,2 0 0 15,3-1 0-15,1-7 0 16,-1 0 1-16,6-3-1 15,-2 2 0-15,2 6 0 16,1-2 0-16,-13 2 0 16,-3 2 0-16,-2-2 0 15,-7 3 0-15,-2 0 0 16,-9-3 1-16,2 2-1 16,-8 1 1-16,0-3 0 15,-4 0 1-15,1 3-1 16,-3-1 0-16,-1-4 0 15,-2-1 0-15,0-2-1 16,-6 5 1-16,-4 0-1 16,-5-3 1-16,-6 0 0 15,-6 3 0-15,-6 3-5 0,-9 0 0 16,-3 5-7-16,-14-16 0 16</inkml:trace>
  <inkml:trace contextRef="#ctx0" brushRef="#br0" timeOffset="123349.27">12697 12599 13 0,'-21'-15'6'0,"6"1"-3"0,15 12 7 15,0-6-10-15,3 0 0 16,3 3 0-16,6 2 1 16,3-2 0-16,0 2 0 15,3-2 1-15,8 2 0 0,13 0 0 16,18 3 1-16,14-2 0 15,15-6 1-15,27-3-1 16,9 3 0-16,9-5-1 16,15 0 0-16,12 0 1 15,-6-1 0-15,3 1-1 16,-4 0 1-16,-11-3 0 16,3 3 1-16,-21 2-1 15,0 1 1 1,60 2-1-1,-15 5 0-15,-25 0 0 16,1-2 0-16,-12 0-1 16,-15 0 0-16,-3-3-1 15,-20-3 1-15,-13 0-1 16,-8 3 1-16,-13 1 0 16,-8-1 0-16,-4 5-1 0,-2 0 0 15,-9 3 0 1,-4 3 1-16,-5 2-1 0,-3 1 0 31,-3 7-1-31,-6-3 0 16,-6 1 1-16,-3 2 0 15,-6-2 0-15,-6-3 0 16,-6-3-4-16,-9-2 0 16,-6-1-11-16,6-4 0 15,15-27-2-15,9-11 1 16</inkml:trace>
  <inkml:trace contextRef="#ctx0" brushRef="#br0" timeOffset="123872.28">18781 12422 33 0,'-33'-13'16'0,"42"8"-29"0,3 5 28 0,6 0-18 16,23 0 1-16,22-3 4 15,29 0 0-15,42 1 1 16,21 4 1-16,30 4 0 16,8 10 0-16,6-1 1 15,-8 7 1-15,-24-9-6 16,-13-8 0-16,-23-5-9 15,-29-16 0-15</inkml:trace>
  <inkml:trace contextRef="#ctx0" brushRef="#br0" timeOffset="137713.8799">6699 14314 15 0,'-12'0'7'0,"15"-16"-5"15,-3 16 8-15,0 0-8 16,0 0 0-16,3-5 2 16,-3 5 0-16,0 0-4 15,0 0 0-15,6 2 3 16,0 1 0-16,6 2-1 15,0-2 1-15,6 0-1 16,17-6 1-16,10 0-2 16,6-5 1-16,11 3-1 15,4 0 0-15,11 0 0 0,9-1 1 16,7 1-1-16,2 5 1 16,-3 3-1-1,6 2 0-15,4 8 0 0,2 11 0 16,-6-6-1-16,6 1 1 15,3 0-1-15,0-6 1 16,1-8 0-16,8-8 0 16,9-2 0-16,3-8 0 15,0-3 0-15,12 0 0 0,-6-2 0 16,-9-4 0-16,5 4-1 16,-2 2 1-16,-8 3-1 15,-7 0 1-15,3-1-1 16,-6 4 1-16,-15 4-1 15,-6 4 0-15,-2 2 0 16,-19 0 1-16,-11 2 0 16,-13 4 0-16,-8-1-1 15,-12 6 1-15,-9-1 0 16,-21 1 1-16,-15-3-5 16,-30 0 1-16,-32 0-10 15,-36-19 0-15</inkml:trace>
  <inkml:trace contextRef="#ctx0" brushRef="#br0" timeOffset="144004.19">4776 10858 12 0,'0'-10'6'0,"-18"-6"2"15,12 13 7-15,-3-2-14 0,-3 2 0 16,-8 6 0-16,8 0 1 16,-45 31-3-16,-8 32 1 15,-31 27 0-15,-20 42 0 16,6 24-2-16,27-6 1 15,38-2-5-15,45-27 1 16</inkml:trace>
  <inkml:trace contextRef="#ctx0" brushRef="#br0" timeOffset="144515.7">4333 12295 34 0,'-63'-21'17'0,"-2"77"-29"0,47-33 33 0,-15 22-22 15,-6 27 1-15,1 31-2 16,-1 37 1-1,9 27-3-15,24-6 0 0,30-13-4 16,45-26 1-16</inkml:trace>
  <inkml:trace contextRef="#ctx0" brushRef="#br0" timeOffset="145971.66">10316 15732 33 0,'190'-8'16'0,"146"-5"-9"15,-211 13 16-15,51 0-21 16,44 5 0-16,30 8 0 16,24 3 1-16,9-2-3 15,6-4 0-15,-1 3 4 16,-11-5 0-16,-3 8-1 16,-15-5 0-16,-18-1 0 15,-18-4 0-15,-20-4-1 0,-28 1 0 16,-23-3 0-16,-24-3 0 15,-27-5 0-15,-20 0 0 16,-28 3-1-16,-29-5 1 16,-39-1 0-16,-56 0 0 15,-81-7-2-15,-89 2 0 16,-92 0-2-16,-96 3 0 16,-74 10-8-16,-69 14 1 0,-26 15-7 15,36-7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48:43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16662 4871 13 0,'8'0'6'0,"28"-8"0"0,-21 0 7 16,3 3-12-16,12 0 0 15,11-1 0-15,16 1 0 16,20-3-2-16,7 3 1 15,14-3 1-15,21 0 0 16,6 5-1-16,9-2 1 0,15 2 0 16,3 3 0-16,-4-5 1 15,16 0 0-15,9 2-1 16,5-5 1-16,7 0 0 16,8 0 0-16,10 6-1 15,5-6 1-15,12-3-2 16,4 3 0-16,2 3 0 15,3-3 1-15,3 3-2 16,3 2 1-16,-5 8 0 16,-7-2 0-16,-9 2 0 15,-14-2 0-15,2 2 0 16,-23-5 1-16,-10 8-1 16,-8-8 0-16,-12 0 0 15,-21 0 1-15,-9 0-1 16,-21 0 1-16,-9 3-1 15,-8-3 0-15,-16 0 0 16,-8 0 0-16,-13 0 0 16,-11-3 1-16,-12 3-2 15,-15 0 0-15,-18 0 1 0,-12 0 0 16,-20-5-1-16,-7-3 1 16,-20 0-1-16,-19 3 0 15,-8 2 0-15,-24 0 1 16,-21 6 0-16,-21 0 0 15,-23-1-1-15,-27 1 1 16,-19 2-1-16,-35 3 1 16,-20-5 0-16,-16-3 0 0,-20 5-1 15,-19 6 1-15,-5-9-1 16,9 4 0-16,8 4 0 16,25-7 1-16,29 5-1 15,45-3 1-15,26-5 0 16,40 3 0-16,29-3 0 15,36-3 1-15,26-2-1 16,40-3 0-16,32 5 0 16,38-7 1-16,58 4-1 15,70 4 0-15,60 2-1 16,69 2 1-16,45 9-1 16,44 10 1-16,11-2 0 15,-17-1 0-15,-14-7-5 16,-22-1 1-16,-12-10-2 15,-29-13 0-15</inkml:trace>
  <inkml:trace contextRef="#ctx0" brushRef="#br0" timeOffset="4504.86">5732 15687 22 0,'-21'13'11'0,"27"40"-13"0,-6-32 12 0,0 14-10 16,0 15 0-16,0 11 2 15,3 10 1-15,-3 6-2 16,0 0 0-16,0 0 1 16,-3 10 0-16,-3 6 0 15,3 2 0-15,3 0-6 16,3-16 1-16,3-10-4 15,6-24 0-15</inkml:trace>
  <inkml:trace contextRef="#ctx0" brushRef="#br0" timeOffset="5286.54">5800 15534 38 0,'-15'-14'19'0,"42"-15"-31"0,-12 21 39 0,18-5-28 16,17-3 1-16,25 0-1 15,17-7 1-15,21-4 0 16,21 3 0-16,27-2-1 15,8 10 1-15,4 8 0 16,-9 11 1-16,-7 7 0 16,-11 6 1-16,-12 0 1 15,-18 3 0-15,-14-1 2 16,-19-2 1-16,-15-3-1 16,-14-2 1-16,-9-3-1 15,-13 0 1-15,-8-6-2 16,-6 4 0-16,-6-1-1 15,-6-2 0 1,-12-3-2-16,3 2 0 16,0 3-2-16,3 6 1 15,3 0-1-15,6 7 0 16,9 11-1-16,8 6 0 16,4 4 0-16,3 6 1 15,6 8 0-15,2 8 0 16,4 8 0-16,-3 2 1 15,-7 3 0-15,-5 0 0 16,-9-5 1-16,-9-8 1 16,-12-5 0-16,-21-17 0 0,-18 1 0 15,-23-13 0-15,-30-4 2 16,-33-4 0-16,-33-6-2 16,-24 0 1-16,-23-2-3 15,-3 5 1-15,-10 2-2 16,4 6 0-16,0 3-4 15,14 2 1-15,10-3-9 16,35-2 1-16,27 2-5 16,30-23 1-16</inkml:trace>
  <inkml:trace contextRef="#ctx0" brushRef="#br0" timeOffset="7671.96">6342 15830 30 0,'-45'-16'15'0,"24"0"-26"0,15 8 18 0,-11 0-17 16,-1-2 1-16,-3-3 2 15,3 2 0-15,3 0 15 16,3 1 0-16,0 2-8 15,6 3 0-15,3-1 5 16,3 6 0-16,12 6-2 16,6-1 1-16,-3 5-3 15,6 1 0-15,0 2 0 16,-1 1 0-16,4-1 1 16,0 3 0-16,0-3 0 15,-3 8 0-15,-3-5 1 16,-12 10 0-16,-9 1-2 15,-12 2 0-15,-15 8-3 16,-12 5 0-16,-8-2-4 16,-4 0 0-16,-2-9-2 15,5-1 0-15</inkml:trace>
  <inkml:trace contextRef="#ctx0" brushRef="#br0" timeOffset="7912.43">6538 15960 34 0,'-9'-6'17'0,"18"-7"-31"0,-3 3 36 0,9-4-31 16,6 1 1-16,6-5-7 16,5-12 1-16</inkml:trace>
  <inkml:trace contextRef="#ctx0" brushRef="#br0" timeOffset="8061.91">6797 15616 28 0,'0'-14'14'0,"0"22"-21"15,0 3 26-15,-3 8-19 16,-3 12 0-16,-3 12 2 15,-14 12 0-15,-4 6-1 16,-3 3 0-16,-3-4 0 16,12 4 0-16,7-3-4 15,5-11 0-15,6-10-5 16,6-17 0-16</inkml:trace>
  <inkml:trace contextRef="#ctx0" brushRef="#br0" timeOffset="8530.8698">7026 15933 40 0,'-26'37'20'0,"-13"21"-31"0,27-39 39 15,-3 5-28-15,0-3 1 0,-3-5-1 16,7-3 0-16,2-8-1 15,3-10 1-15,9-11 0 16,9-8 0-16,8-2 0 16,4-6 1-16,9-2-1 15,3 2 0-15,-1 3 0 16,-2 8 1-16,-6 2-1 16,-3 9 0-16,-9 7 0 15,-4 3 0-15,-5 11 1 16,0 4 0-16,-3 4-1 15,-3-3 0-15,6-3 0 16,6-8 1-16,0-5-2 16,9-5 1-16,0-8-2 15,3 2 1-15,-4-2 1 16,-2 2 0-16,-3 6 1 16,-6 0 0-16,-3 8 1 15,-6 7 1-15,-6 3 1 16,-3 3 0-16,0-3-2 0,0 3 0 15,0 0-6-15,3-3 0 16,0-5-8-16,6-2 0 16</inkml:trace>
  <inkml:trace contextRef="#ctx0" brushRef="#br0" timeOffset="9340.21">6595 15999 20 0,'15'-5'10'0,"38"-13"-7"0,-32 7 6 15,39-13-9 1,-4-8 0-16,-8 1 2 15,-6-1 0-15,-10 3 1 16,-8 0 0-16,-6 5 1 16,-6 0 1-16,-9-2-2 15,-9-1 1-15,-9 3-3 16,-9 3 1-16,-6 5-4 16,1 8 0-16,-4 6 1 15,-9 7 1-15,1 8 1 16,2 6 0-16,6 10 2 0,3 11 0 15,7 10 0-15,-1 8 0 16,6 3-1-16,3 0 0 16,6 8-1-16,3-1 1 15,3-9-2-15,9-9 0 16,6-8-5-16,9-10 1 16,17-16-7-16,10-22 0 15</inkml:trace>
  <inkml:trace contextRef="#ctx0" brushRef="#br0" timeOffset="9847.4499">7416 15872 44 0,'-20'19'22'0,"2"7"-33"0,15-12 38 0,0-1-31 15,0-3 1-15,0-2 0 16,3 0 1-16,-3-2 4 16,0-1 1-16,0-8-3 15,3-5 1-15,6-10 0 16,6-9 1-16,6-7-2 16,2-3 0-16,13 0-3 15,3 2 1-15,-3 12-2 16,-1 9 0-16,-2 6 1 15,-6 14 1-15,-3 12 3 16,-9 9 0-16,-6 7 5 0,-9 3 0 16,-6-2 0-16,-3-4 1 15,3-2-1-15,0-5 1 16,3-5-3-16,0-9 0 16,3-4-3-16,3-6 0 15,3-8-2-15,9-6 0 16,6-7-2-16,6-5 1 0,5-6-2 15,13-2 0 1,9-1-1-16,-4 9 1 0,-2 5 1 16,-12 13 1-16,-7 8 2 15,-8 8 0-15,-9 10 0 16,-6 3 1-16,-3-2-8 16,3 10 0-16,3-18-3 15,9-19 1-15</inkml:trace>
  <inkml:trace contextRef="#ctx0" brushRef="#br0" timeOffset="16648.6498">8330 16190 9 0,'-9'2'4'0,"0"-17"-5"16,9 9 4-16,-3-4-3 16,3-3 1-16,-3-3 5 15,3 0 1-15,3 0-7 16,6 3 1-16,6 2 3 15,9 6 1-15,12 7-1 0,11 9 1 16,10 10-4-16,5 14 1 16,4 15-1-1,5 13 0-15,1 6-1 0,-7 8 0 16,-5 0 3-16,-13 2 0 16,-5 0 0-16,-3-13 0 15,-4-5 1-15,4-2 0 16,6-9 0-16,2-5 0 15,4-3-4-15,3-10 1 16,2 0-1-16,-11-6 1 0,-7 1-1 16,-8-9 0-1,-6 1 0-15,-3-4 1 0,-6-9 3 16,-3-12 1-16,0-1 0 16,2-15 0-16,1-4-1 15,3-8 0-15,-6 10-1 16,-3 0 1-16,-9-3-5 15,-6 6 0-15,-6 0 0 16,-6 3 1-16,-5-1 0 16,-7-5 1-16,-3 3-1 15,3-3 1-15,3 6-1 16,7 5 1-16,2 2-1 16,6 6 0-16,6 2-1 15,3 3 0-15,6 8 0 16,6 5 0-16,0 6 0 15,6 7 1-15,3-5 0 16,5 6 1-16,-5-1 0 16,6 3 0-16,3-2-1 0,11-3 1 15,7-3-1-15,3-3 1 16,-1-4-2-16,-2-4 1 16,-9 1-1-16,-12-3 0 15,-18 2-3-15,-21 3 0 16,-30 9 0-16,-18 1 0 15,-17-1-5-15,-12 4 0 16,6-5-4-16,17-2 0 0</inkml:trace>
  <inkml:trace contextRef="#ctx0" brushRef="#br0" timeOffset="17595.86">9842 16896 36 0,'-21'-37'18'0,"15"32"-33"0,6 5 29 0,6 5-16 15,0 8 1-15,3 3-1 16,3 19 1-16,0 12 2 16,0 20 1-16,3 9 1 15,3 4 0-15,3-1 1 16,-1-8 0-16,4-15-4 16,3-8 0-16,3-17-7 15,3-9 1-15</inkml:trace>
  <inkml:trace contextRef="#ctx0" brushRef="#br0" timeOffset="18181.3">9869 16698 6 0,'3'-13'3'0,"36"18"0"16,-27-13-8-16,5 0 8 15,4 0 1-15,9-2 7 16,6-4 1-16,11-2-12 16,7-5 1-16,14 0 7 15,1-3 1-15,5 6-3 16,7 5 1-16,-7 7-4 16,1 12 0-16,-4 7-3 15,-9 8 1-15,-8 11 0 16,-6 2 1-16,-4 6-1 15,1 2 1-15,-6 3 0 16,-4-5 0-16,4 5-1 16,-6-3 0-16,-3 3 2 15,-4-5 1-15,1 7-2 0,-3-2 1 16,-3 6 0-16,-9-1 1 16,-6 3-1-16,-12-8 0 15,-18 0-2-15,-21 8 1 16,-14-6-1-16,-28 1 1 15,-23 5-1-15,-24-3 1 16,0-5-6-16,0-18 1 16,27-17-12-16,18-23 1 15,21-22-1-15,20-28 0 16</inkml:trace>
  <inkml:trace contextRef="#ctx0" brushRef="#br0" timeOffset="18600.92">12325 16526 34 0,'-6'-13'17'0,"12"34"-29"0,0-8 31 15,3 11-19-15,2 13 0 16,1 16 3-16,0 16 1 16,-3 23-3-16,-6 25 0 15,-3 10 1-15,3 0 1 16,6-16-4-16,3-19 0 0,0-20-8 16,0-22 1-16,-3-37-2 15,0-29 1-15</inkml:trace>
  <inkml:trace contextRef="#ctx0" brushRef="#br0" timeOffset="19021.69">12250 16441 47 0,'-9'-24'23'0,"18"27"-42"16,9-3 52-16,15 0-42 15,17 3 1-15,13-3-1 16,8-3 0-16,1 6 14 16,-10-3 0-16,1 2-5 15,-4 6 0-15,-2 0 5 16,0-5 1-16,-1 5-1 16,7 2 1-16,-4 1-1 0,-2 5 0 15,-4 2-4-15,-5 9 0 16,-9 2 0-16,-7 16 1 15,-8 5 0-15,-9 8 1 16,-9-10 0-16,0 8 0 16,-3-1 1-16,0-5 0 15,-3 1-2-15,-3-1 0 16,-3 3-1-16,-3-3 0 0,-6 3-2 16,-12-3 1-1,-11 6-2-15,-22 7 1 16,-23-2-3-16,-12 0 1 0,-10-8-8 15,4-13 0-15,9-22-3 16,26-36 0-16</inkml:trace>
  <inkml:trace contextRef="#ctx0" brushRef="#br0" timeOffset="19293.6">13932 16502 44 0,'12'-8'22'0,"27"50"-44"16,-27-20 39-16,8 20-22 15,7 8 0-15,0 11 3 0,-3 16 1 16,-3 21 4-16,-4 5 0 15,-2 8-3-15,3-3 0 16,3-23-1-16,3-11 0 16,0-23-6-16,2-25 1 15</inkml:trace>
  <inkml:trace contextRef="#ctx0" brushRef="#br0" timeOffset="19698.5098">14197 16364 52 0,'-9'-23'26'0,"15"28"-57"15,6-5 54-15,15 3-28 16,14-1 0-16,19 1 2 16,14-3 1-16,4 3 6 15,5-1 1-15,-3 1-2 16,-2-1 0-16,-4 1 5 15,1 0 0-15,-7 2-1 16,1 8 0-16,-1 3-2 16,-3 0 1-16,-8 10-3 15,0 12 0-15,-13 4-2 16,-2 8 0-16,-3 6 0 16,-7 2 1-16,1-3 0 15,-6 4 1-15,-9 4 1 0,-3-2 0 16,-9 5 1-16,-9-2 0 15,-15-1-1-15,-12-2 0 16,-30-3-3-16,-23 0 1 16,-30-5-9-16,-27-8 1 15,-30-16-14-15,-32-18 1 16,-3-19-1-16,11-26 0 16</inkml:trace>
  <inkml:trace contextRef="#ctx0" brushRef="#br0" timeOffset="20620.64">11319 16992 25 0,'41'-19'12'0,"66"0"-13"16,-62 19 19-16,18 3-18 15,11 2 0-15,18 3-3 16,1 6 0-16,5-1 1 16,-9-3 0-16,-12-2 1 15,-11-5 1-15,-15-3 2 16,-10-3 0-16,-8-2 3 0,-15-6 0 15,-9 1 1-15,-9-1 1 16,-15-2-3-16,-21-3 0 16,-8-5-4-16,-16-3 1 15,-3 0-2-15,1 1 1 16,-4 1-1-16,1-4 1 16,5 7-1-16,7 1 0 15,11-1 0-15,9 6 0 16,13 0-2-16,14 0 1 0,12-1-1 15,17 4 1-15,16 2 0 16,24 0 0-16,11 8 1 16,6 3 0-16,-2 10 1 15,-10 8 1-15,-11 3 1 16,-18 10 1-16,-16 1-3 16,-14 7 0-1,-27 11-8 1,10-21 1-16</inkml:trace>
  <inkml:trace contextRef="#ctx0" brushRef="#br0" timeOffset="21107.28">13438 16806 38 0,'9'-26'19'0,"62"-1"-33"0,-35 17 31 0,9-6-21 16,17 0 1-16,7 0-4 16,-7 8 1-16,-5 0 8 15,-10 6 0-15,-11 4-1 16,-12 4 1-16,-12 2 3 16,-24-1 1-16,-12 7 3 15,-9-1 0-15,1-5-1 16,-1 2 0-16,3-2-5 15,3-2 1-15,3-1-3 16,1-2 0-16,8-3-2 16,0-6 0-16,3-2 0 15,3-2 0-15,0-1 0 16,3 1 1-16,3 2-3 16,9 0 1-16,9 2-9 15,15 1 0-15,17 5-1 0,13-8 0 16</inkml:trace>
  <inkml:trace contextRef="#ctx0" brushRef="#br0" timeOffset="21740.06">15135 16550 38 0,'3'-3'19'0,"50"11"-48"0,-26-5 38 15,15-1-13-15,17 1 1 16,66 2 8 0,-3-2 1-16,-3-1-3 15,-3-2 0-15,-6 0 2 16,-14 0 0-16,-10-2 3 15,-15-1 0-15,-14-2-4 0,-15 2 1 16,-13 1-2-16,-20-4 0 16,-12-2-2-16,-23-2 1 15,-22-3-1-15,-12-1 0 16,-5 4 1-16,0-1 1 16,5 1-1-16,9-1 1 15,10 3-3-15,11 0 1 16,12 0-4-16,12 3 1 31,36 2-1-31,9 6 0 16,2 2 1-16,7-2 0 0,-6 7 1 15,-10 9 0-15,-11 7 1 16,-21 6 0-16,-21 16-4 16,-17-1 1-16,-10 4-6 15,-3 2 1-15,7-8-4 16,17-14 1-16</inkml:trace>
  <inkml:trace contextRef="#ctx0" brushRef="#br0" timeOffset="22024.35">16367 16436 30 0,'-21'3'15'0,"9"52"-42"0,12-28 28 15,3 15-2-15,3 13 0 16,-3 14 7-16,3 13 1 16,3 24-6-16,0 8 1 15,3 8 2-15,3-17 1 16,0-9-1-16,2-20 0 15,-2-20-8-15,3-24 0 0,12-27-3 16,6-31 1 0</inkml:trace>
  <inkml:trace contextRef="#ctx0" brushRef="#br0" timeOffset="22415.8298">16563 16272 45 0,'-32'-32'22'16,"23"0"-43"-16,9 24 48 0,6 0-29 16,8 3 1-16,13 3 0 15,12-1 1-15,9 6 1 16,17 10 1-16,4 3-1 16,8 7 1-16,3 7 0 15,-8-1 0-15,-4 0 3 16,-2-3 0-16,-7 1-1 15,-11-6 1-15,-4-8-1 16,-5-2 1-16,3-1-1 16,-6 9 0-16,-1 10-4 0,-2 8 0 15,-3 18-1-15,-6 14 1 16,-7 5-1-16,-8 11 1 16,-12 8 1-16,-11 2 0 15,-13 3 3-15,-9-8 1 16,-15-3-1-16,-11-8 1 15,-21-10-6-15,-1-13 1 16,-8-22-12-16,6-18 1 16,-1-24-7-16,16-10 0 0</inkml:trace>
  <inkml:trace contextRef="#ctx0" brushRef="#br0" timeOffset="22684.84">17266 16920 60 0,'-12'0'30'0,"42"-10"-61"16,-7 2 57-16,25 2-30 15,29-2 1-15,25-2-4 16,14 2 1-16,3 0 5 16,0 0 1-16,-12-3-11 15,-21-2 1-15,-17 3 1 0,-13-4 1 16</inkml:trace>
  <inkml:trace contextRef="#ctx0" brushRef="#br0" timeOffset="22986.78">18096 16648 20 0,'-74'-6'10'0,"-21"-12"-10"0,68 10 20 16,-9-5-17-16,0-3 0 0,-2 0 0 15,-1-3 0-15,9 3-5 16,9 3 1-16,12 0 2 16,15 2 0-16,18 1-2 15,15 2 1-15,26 3 0 16,16 7 1-1,8 9-1-15,-12 7 0 0,-8 4 2 16,-13 4 0-16,-17 3 4 16,-15 3 0-16,-15 8 3 15,-18 4 0-15,-15 7 0 16,-23-9 0-16,-16 3-7 16,-11 0 1-16,2-5-10 15,-2-6 0-15,5-10-10 16,13-16 1-16</inkml:trace>
  <inkml:trace contextRef="#ctx0" brushRef="#br0" timeOffset="23225.64">18766 16592 88 0,'-63'119'44'0,"-44"61"-104"0,69-122 93 16,-4 6-55-16,6-3 0 16,6-19 0-16,7-13 1 15,2-13 36-15,12-21 0 0,6-19-23 16,18-21 1-16,15-37 6 16,14-24 0-16,13-8-1 15,14 14 0-15</inkml:trace>
  <inkml:trace contextRef="#ctx0" brushRef="#br0" timeOffset="23318.23">19034 16378 45 0,'12'61'22'0,"-57"111"-22"16,15-104 50-16,-17 25-62 15,-19 31 0-15,-17 19-17 16,6-29 1-16</inkml:trace>
  <inkml:trace contextRef="#ctx0" brushRef="#br0" timeOffset="27069.81">8202 16470 24 0,'-3'0'12'0,"24"-5"-26"15,-12 0 12-15,0-6 0 16,3-2 0-16,-3 2 3 15,-3-2 1-15,-3 3 2 16,0-1 0-16,-3 6 0 16,0 5 1-16,3 8 2 15,0 5 0-15,3-3-2 16,2 4 1-16,4 1-3 16,0 1 0-16,0 3 0 15,0-3 0-15,-3 0 0 16,0-3 1-16,0-3-1 15,-3 1 0-15,3-3 0 16,0 0 0-16,0 0-1 0,0-6 1 16,5-2-2-16,1-5 0 15,3-8-1 1,3-3 1-16,-3 3-1 0,3-11 1 16,-3-5-1-16,-1-3 1 15,-5 6 0-15,-6 5 1 16,0-1 0-16,-6 9 1 15,0 5-1-15,0 6 0 16,0 2-1-16,3-3 0 16,3 0-6-16,0-2 1 0,3 0-9 15,6-3 1-15,6 0-3 16,0-16 1-16</inkml:trace>
  <inkml:trace contextRef="#ctx0" brushRef="#br0" timeOffset="27656.66">9018 16219 24 0,'-9'-3'12'0,"-12"24"-15"0,18-15 18 16,-3 10-15-16,0 0 0 15,0-1 0-15,0 1 0 16,0 3 1-16,0-6 0 15,3-5 1-15,0 3 1 16,0-4-1-16,-3-4 1 0,3-6 0 16,0-2 0-16,0-8-2 15,3-6 1-15,6-10-3 16,3 0 1-16,3-8-2 16,6-3 0-16,0 1 0 15,0 4 0-15,-3 4 2 16,-3-1 0-16,-3 8 1 15,-1 8 1-15,1 3-1 16,0 8 1-16,3 2 0 16,0 0 1-16,0 6-2 15,3 0 0-15,0-1 0 16,0 4 1-16,0 2 0 16,-3 5 1-16,-4 5 0 15,-2 9 0-15,-6-1 0 16,-3 1 0-16,-3 4-4 15,3 4 1-15,-2-1-5 16,-1-2 0-16,0-3-7 16,0-2 0-16</inkml:trace>
  <inkml:trace contextRef="#ctx0" brushRef="#br0" timeOffset="27826.56">9071 16208 37 0,'0'-10'18'0,"60"10"-51"0,-21-6 30 0,14 1-2 16,1-11 1-16</inkml:trace>
  <inkml:trace contextRef="#ctx0" brushRef="#br0" timeOffset="28124.03">9711 15989 47 0,'-27'32'23'0,"22"71"-36"15,8-77 46-15,2 6-45 0,7 5 0 16,0-5-10-16,0-6 0 15</inkml:trace>
  <inkml:trace contextRef="#ctx0" brushRef="#br0" timeOffset="28332">10095 15849 48 0,'-15'2'24'0,"27"43"-49"15,-6-24 45-15,6 8-33 16,0 11 1-16,-6 2-5 16,-9-2 1-16</inkml:trace>
  <inkml:trace contextRef="#ctx0" brushRef="#br0" timeOffset="28467.83">10036 15632 24 0,'74'-30'12'0,"123"7"-39"0,-129 17 20 15</inkml:trace>
  <inkml:trace contextRef="#ctx0" brushRef="#br0" timeOffset="73909.26">13176 7612 5 0,'-3'-13'2'0,"-18"-3"3"0,18 11 2 16,-3 2-7-16,-6-2 0 15,-8-3 1-15,-4 0 0 16,-6 0 0-16,-9 0 1 15,-2 0 0-15,-4 3 1 16,-6 2-1-16,-5 0 1 0,2 6-1 16,-2 5 1-16,-13-3-3 15,4 1 1 1,5 4-1-16,4 6 0 0,-1 3 0 16,6-1 0-16,7 1 0 15,5 2 1-15,-3 11 0 16,7 2 0-16,2 8 0 15,6 9 1-15,0-1-1 16,7-3 0-16,2 6-1 16,0 3 1-16,3 7-1 15,3 1 1-15,6-3-1 16,0-3 0-16,6-2 1 16,6-6 0-16,6 0-1 15,6-2 1-15,3-9 0 16,3 4 0-16,8-1 0 15,7-13 1-15,0-5 0 16,2-5 0-16,10-6 0 0,2-5 1 16,1-6-1-1,-3-4 1-15,2-1-1 0,4-5 1 16,-7-5-2-16,4-3 1 16,8-5-1-16,4-3 1 15,-4 5-1-15,7-2 0 16,-1-5-1-16,-5-1 0 15,-1 1 0-15,-8-3 0 16,-6 0 1-16,-7-8 0 0,-5-6 0 16,-6 4 0-16,-6-9 0 15,-4 0 0 1,-2 9 0-16,-6-9 0 0,-6 0-1 16,-9 1 1-16,-9-6-1 15,-12-3 1-15,-5 9-1 16,-22-1 0-16,-5 3-1 15,-16 0 0-15,-11 8-7 16,2 8 0-16,-11 11-4 16,3-6 0-16</inkml:trace>
  <inkml:trace contextRef="#ctx0" brushRef="#br0" timeOffset="75516.02">13745 8546 10 0,'-9'-11'5'0,"9"9"-8"0,0 2 6 0,0 2-4 16,0 1 0-16,0-3 0 16,0 0 1-16,0 3 2 15,3-3 0-15,0 2 0 16,3 1 0-16,2 0 1 16,7-1 0-16,3 1 0 15,3 0 1-15,6-1-2 16,3 1 0-16,-1 0 0 15,1-1 0-15,6 1 0 16,11-3 0-16,-5-5-1 16,6-3 1-16,8 0 0 15,1 0 1-15,-1 0 0 0,1 0 0 16,0 0 0-16,2 0 0 16,-5 5-1-16,8-2 0 15,4 2-2-15,2 1 1 16,1 2-1-16,11-3 0 15,-3 3 0-15,10 0 0 16,2 0 0-16,0 0 0 16,3 0 1-16,1-3 0 15,5 1 0-15,-3-1 0 16,9 1 0-16,-5-1 0 0,5 0 0 16,0 3 0-16,-3 0-1 15,3-2 0-15,-2-4 0 16,2 1 1-16,-9 2 0 15,0 1 0-15,-5-4 0 16,-10 4 0-16,-9-1 0 16,-5 3 1-16,-7-3-2 15,-11 1 1-15,-9 2 0 16,-10 0 1 0,-5-3-1-16,-6 6 0 0,-6-1 0 15,-6 1 1-15,-6-3-2 16,-6 3 1-16,-6 2-6 15,-6 0 0-15,-9 3-7 16,-2-18 0-16</inkml:trace>
  <inkml:trace contextRef="#ctx0" brushRef="#br0" timeOffset="76718.57">10795 17029 1 0,'68'10'0'0</inkml:trace>
  <inkml:trace contextRef="#ctx0" brushRef="#br0" timeOffset="76866.5">12974 16944 12 0,'154'0'6'0,"70"-11"-10"0,-156 9 6 16,27-1-6-16,24 0 1 15</inkml:trace>
  <inkml:trace contextRef="#ctx0" brushRef="#br0" timeOffset="77003.4099">15066 16870 18 0,'170'-5'9'0,"35"-9"-11"16,-142 12 18-16,23 2-20 16,18 0 0-16,6-3-4 15,3 3 1-15,4 0 8 16,2 0 1-16,0-5-7 15,-3 2 0-15</inkml:trace>
  <inkml:trace contextRef="#ctx0" brushRef="#br0" timeOffset="99418.78">10461 16999 8 0,'-9'-18'4'0,"3"5"-12"0,6 13 5 15</inkml:trace>
  <inkml:trace contextRef="#ctx0" brushRef="#br0" timeOffset="99795.67">12929 16820 59 0,'-9'5'29'0,"-24"-10"-53"0,30 5 60 31,-6 2-56-31,6 1 1 16,0 2-5-16,0-2 0 15</inkml:trace>
  <inkml:trace contextRef="#ctx0" brushRef="#br0" timeOffset="100109.15">15102 16764 42 0,'0'3'21'0,"-9"-11"-36"0,6 8 38 16,-3 0-31 0,-3 2 1-16,0 1-6 0,3 5 1 15,-3 3 13-15,3-1 1 16</inkml:trace>
  <inkml:trace contextRef="#ctx0" brushRef="#br0" timeOffset="100591.9599">17269 16854 63 0,'-3'8'31'0,"6"5"-64"16,-3-8 71-16,0-2-43 15,0 2 1-15,0-2-1 16,0-3 1-16,0 3 7 16,0-1 1-16,0 1-4 15,0 0 0-15,3-1 3 0,0-2 0 16,3 0 0-16,0-2 0 15,0-1-1-15,0 6 0 16,-1-3-1-16,1 0 1 16,-6 0-2-16,0 0 0 15,0 2-4-15,-6-4 1 16,-2-6-8-16,-10-8 1 16,-9-3-4-16,0-7 1 15</inkml:trace>
  <inkml:trace contextRef="#ctx0" brushRef="#br0" timeOffset="103999.01">2818 14790 17 0,'-9'-24'8'0,"-9"11"-12"0,12 8 9 16,0-6-4-16,-3-2 1 0,-3 0 0 15,-3 0 0 1,-3-1-2-16,-6 6 0 0,7 3 2 16,-10 5 0-16,-6 5-1 15,0 6 1-15,-11 5-1 16,-1 5 1-16,6 6-1 15,-8 7 0-15,2 6 0 16,3 2 1-16,1 0 0 16,8 6 0-16,0 7 0 15,6 6 0-15,10 3-1 16,5-3 1-16,9 0-2 16,3-3 1-16,15-13-1 15,5-3 1-15,19-8 0 16,3-10 0-16,11-8 1 15,13-19 0-15,2-18 0 16,22-21 1-16,-10-16-1 16,0-14 1-16,-8-12-1 15,-10-17 0-15,-17-2-1 16,-9 13 1-16,-15 11-1 16,-13 10 0-16,-8 16-3 0,-23 11 1 15,-4 15-8-15,-15 19 1 16,-5 16-3-16,8 8 0 15</inkml:trace>
  <inkml:trace contextRef="#ctx0" brushRef="#br0" timeOffset="104430.85">2320 15600 21 0,'-23'8'10'0,"14"45"-13"15,18-43 15-15,0 17-11 0,0 7 1 16,5 8 3-16,4 9 1 15,9 2-6-15,6 2 0 16,8 1 4-16,-8 5 0 16,0-1-3-16,9-7 1 15,-13-8-10-15,1-2 1 16</inkml:trace>
  <inkml:trace contextRef="#ctx0" brushRef="#br0" timeOffset="104686.92">1606 15875 29 0,'51'-34'14'0,"127"-38"-16"15,-109 51 20-15,41-11-18 16,30-2 1-16,12 2-1 16,5 8 1-16,-5 3-5 15,-18 11 1-15,-12 4-5 16,-18 12 1-16</inkml:trace>
  <inkml:trace contextRef="#ctx0" brushRef="#br0" timeOffset="105019.2899">2434 16486 57 0,'-78'72'28'0,"28"68"-57"0,41-106 60 0,0 6-49 15,9 2 0-15,-9 3-4 16,0-13 1-16</inkml:trace>
  <inkml:trace contextRef="#ctx0" brushRef="#br0" timeOffset="105215.85">2666 16351 44 0,'71'21'22'0,"117"30"-41"0,-126-41 43 16,13 14-42-16,-1 3 1 15</inkml:trace>
  <inkml:trace contextRef="#ctx0" brushRef="#br0" timeOffset="106352.63">5309 15732 35 0,'-15'-18'17'0,"18"12"-36"16,0 6 36-16,0 0-20 16,-3 0 0-16,0 0 3 15,-6-5 1-15,-3 0 4 16,-6-3 0-16,-6-3-1 15,-2 1 0-15,-19-4 2 16,-9-4 0-16,-8 2-2 16,-19-3 1-16,-8 1-4 15,-18 5 1-15,-12-6-2 16,-18 6 1-16,-3-3-1 16,-21 0 0-16,-3 0 1 15,10 11 0-15,8 0 0 16,12 5 0-16,18 2 0 0,11 4 0 15,10 2-1-15,18-3 1 16,8 0-1 0,13 1 0-16,2-4 1 0,12 1 0 15,7-1 1-15,5 1 0 16,9 0-2-16,0 5 1 16,12 0-10-16,12 2 1 15,6 3-5-15,12-10 0 0</inkml:trace>
  <inkml:trace contextRef="#ctx0" brushRef="#br0" timeOffset="106835.01">3526 15060 35 0,'-12'-3'17'0,"15"9"-33"0,-3-6 29 16,0 2-19 0,-3 1 0-16,-6 5 4 0,-9 3 1 15,-11 2 7-15,-4 8 0 16,-12 3-2-16,-5 7 1 16,-1 12 2-16,3 4 1 15,4 9-3-15,11-8 0 16,0 2-4-16,15-2 1 15,3-1-1-15,12-7 0 0,21 2 1 16,18-7 1-16,30 2 0 16,11-11 0-16,36 1 1 15,15-1 0-15,-9-5-10 16,-3 0 1-16,-15 11-8 16,-41-19 0-16</inkml:trace>
  <inkml:trace contextRef="#ctx0" brushRef="#br0" timeOffset="113666.12">2993 14594 22 0,'-21'-13'11'0,"9"0"-12"0,6 8 12 15,-2-3-11-15,-7 0 0 16,-6 2 1-16,-6 1 1 15,-12 0-1-15,-5 5 0 0,-4-3 1 16,-6 9 0 0,-53 7 2-1,9 8 0-15,18 0-1 16,5 8 1-16,7 6-2 16,5-1 1-16,10 8-1 15,2 3 1-15,10 3-3 16,5 5 0-16,6-6 0 15,12 4 0-15,0 2 0 16,9 0 0-16,3 0-1 16,21 2 1-16,3-2 0 15,15-5 0-15,0-6 0 16,17-8 0-16,19-5 0 16,-1-10 0-16,10-11 0 15,2-8 0-15,3-11 1 16,4-7 0-16,-1-1 0 15,3-10 0-15,-11 3 0 0,-7-9 1 16,-2 1 0 0,-10-3 1-16,-14 5-1 0,-7 0 1 15,-14-7 0-15,-6-6 0 16,-9-11-1-16,-15 1 0 16,-3-9-1-16,-3 1 1 15,0 7-1-15,0 3 1 16,-11 8-1-16,-4 5 0 15,-12 6-1-15,-6 13 1 16,-11 8-8-16,-4 15 1 16,4 14-8-16,-7-3 0 15</inkml:trace>
  <inkml:trace contextRef="#ctx0" brushRef="#br0" timeOffset="115287.55">10202 16711 18 0,'-20'-13'9'0,"17"8"-26"15,3-3 9-15,6 0 7 16,0 2 1-16,2-2 17 31,-25 83-17-31,37-160 0 16,-23 77 0-16,-3 5 4 0,-5 9 0 16,-4 9 1-16,-6 12 0 15,0 5-3-15,3 7 0 16,3-2 0-16,9 0 1 15,12 0 0-15,9 3 1 16,9-3 0-16,9-5 0 16,-1-8-1-16,4-11 0 15,6-16 0-15,0-15 1 16,2-9-2-16,-2-12 1 0,-3-14-2 16,-4 0 1-16,-5 0-1 15,-6 5 1-15,-9 9-3 16,-9 7 0-16,-12 11-3 15,-9 10 0-15,-6 14-7 16,-12 7 1-16,-8 14-1 16,-1 0 0-16</inkml:trace>
  <inkml:trace contextRef="#ctx0" brushRef="#br0" timeOffset="115556.39">10366 16954 21 0,'3'-2'10'0,"12"7"-19"0,-9 0 20 15,3 6-5-15,-3 8 1 16,0 7 6-16,0 16 1 15,0 14-16-15,3 2 0 16,0-5 10-16,-4 0 0 16,4 0-9-16,0-6 1 15,0-7-11-15,-3-5 1 16</inkml:trace>
  <inkml:trace contextRef="#ctx0" brushRef="#br0" timeOffset="115874.67">10381 17108 53 0,'80'-16'26'0,"93"32"-40"0,-116-11 48 15,5 11-57-15,4-3 0 16,-10 6-1-16,-23-9 0 15</inkml:trace>
  <inkml:trace contextRef="#ctx0" brushRef="#br0" timeOffset="116277.45">10464 17534 13 0,'-6'-3'6'0,"-17"27"-16"16,11-16 3-16,-9 13 49 15,3 64-42 1,-62-77 21-16,-10 82 0 15,16-3-36-15,14-10 1 16,16-11 14-16,11-8 0 16</inkml:trace>
  <inkml:trace contextRef="#ctx0" brushRef="#br0" timeOffset="116521.62">10521 17537 61 0,'3'-3'30'0,"101"37"-52"16,-71-18 58-16,17 8-42 16,4 8 1-16,-9 5 0 15,-10 5 1-15,-11 3 6 16,-9 3 1-16,-3 2-14 15,0-10 0-15,6-14 1 16,6-21 0-16</inkml:trace>
  <inkml:trace contextRef="#ctx0" brushRef="#br0" timeOffset="117132.88">12712 16357 27 0,'-27'-6'13'0,"-12"14"-19"16,27-3 21-16,-3 6-15 15,-5 5 1-15,-1-3 2 16,-3 11 1-16,-3 10-2 16,0 9 1-16,1 15 3 0,2 13 0 15,3-7 0-15,6 5 1 16,9-1-2-16,12-9 1 15,12-12-2 1,12-10 0-16,11-8-1 0,19-15 1 16,11-20-1-16,19-15 1 15,-10-5-3-15,-9-11 0 16,-8-14-3-16,-13-7 1 16,-14-3-3-16,-15 6 0 15,-15 2-3-15,-9 11 1 0,-15 10-7 16,-12 11 1-16,-5 15-2 15,-7 6 1-15</inkml:trace>
  <inkml:trace contextRef="#ctx0" brushRef="#br0" timeOffset="117524.76">12899 16695 64 0,'-15'-5'32'0,"21"63"-56"0,0-29 69 16,0 14-51-16,0 17 1 15,-3 17 4-15,-9 21 1 16,-9 18 7-16,0 14 1 16,-2 8-3-16,2 12 0 15,6-9 1-15,3-6 1 16,3-24-6-16,0-11 0 0,3-18-15 15,0-21 1-15,3-21-7 16,0-30 1-16</inkml:trace>
  <inkml:trace contextRef="#ctx0" brushRef="#br0" timeOffset="117988.64">12259 17380 62 0,'-18'3'31'0,"39"-13"-56"0,3 7 57 16,24-2-37-16,26-6 1 0,30 3 0 15,27 3 1-15,18 5 5 16,-3 2 0-16,-12 4-9 16,-24 4 1-16,-24 1-2 15,-20-1 0-15,-22 4-2 16,-23 2 0-16</inkml:trace>
  <inkml:trace contextRef="#ctx0" brushRef="#br0" timeOffset="118174.55">12670 17986 22 0,'-18'-16'11'0,"24"1"-37"0,-6 9 20 15</inkml:trace>
  <inkml:trace contextRef="#ctx0" brushRef="#br0" timeOffset="118250.91">12444 18053 46 0,'-95'55'23'0,"8"35"-48"0,66-69 47 16,4 6-39-16,-7 2 1 0</inkml:trace>
  <inkml:trace contextRef="#ctx0" brushRef="#br0" timeOffset="118424.88">13063 17918 99 0,'3'29'49'0,"53"92"-108"16,-26-86 99-16,27 7-71 16,5-13 0-16,7-29-1 15,-10-21 1-15</inkml:trace>
  <inkml:trace contextRef="#ctx0" brushRef="#br0" timeOffset="118741.99">15114 16499 27 0,'-6'-31'13'0,"3"20"-41"16,0 0 17-16</inkml:trace>
  <inkml:trace contextRef="#ctx0" brushRef="#br0" timeOffset="118964.12">14929 16354 28 0,'-50'0'14'0,"-10"32"-20"15,36-19 29-15,-3 5-20 16,-2 17 0-16,-1 7 6 16,-3 19 0-16,0 8-9 15,10 0 1-15,8-3 6 16,15 0 1-16,6-8 0 15,9-8 0-15,17-10-3 0,22-8 0 16,8-14-3-16,10-18 0 16,-1-18-5-16,-5-11 1 15,-10-11-6-15,-11-10 0 16,-15-1-7-16,-15 6 0 16,-12 6-1-16,-12 2 1 15</inkml:trace>
  <inkml:trace contextRef="#ctx0" brushRef="#br0" timeOffset="119355.25">15087 16756 63 0,'9'-16'31'0,"9"69"-57"16,-12-21 68-16,3 13-47 15,-3 21 1-15,-6 29 6 16,-6 19 1-16,-12 10 2 16,-3 3 1-16,0-8-3 0,6 3 1 15,6-11-1-15,6-5 1 16,3-19-12-16,6-13 1 16,3-13-11-16,3-16 0 15</inkml:trace>
  <inkml:trace contextRef="#ctx0" brushRef="#br0" timeOffset="119699.58">14640 18092 67 0,'6'8'33'0,"66"8"-48"16,-33-11 62-16,26 3-48 15,12-5 0-15,19 2-2 16,-7 0 1-16,-15-2-1 16,-14 5 1-16,-9-5-6 0,-16 2 1 15,-8 3-8-15,-3 0 1 16,-9-5-1-16,-3-14 0 16</inkml:trace>
  <inkml:trace contextRef="#ctx0" brushRef="#br0" timeOffset="120306.58">14888 18084 48 0,'-18'21'24'0,"-3"40"-51"0,15-40 49 0,-9 14-21 15,-9 2 0-15,-6 13 2 16,1-2 1-16,-7 10-6 15,0-2 0-15,0-6-2 16,10-8 1-16,11-13-5 16,21-13 1-16,15-24-3 15,17-21 0-15</inkml:trace>
  <inkml:trace contextRef="#ctx0" brushRef="#br0" timeOffset="120485.09">15164 18005 52 0,'6'24'26'0,"60"55"-58"0,-42-55 59 15,8 13-29 1,7 3 1-16,0-1-6 0,-7 1 1 16,-5-6 1-16,-6-5 1 15,-18-18-5-15,-6-14 0 16</inkml:trace>
  <inkml:trace contextRef="#ctx0" brushRef="#br0" timeOffset="120690.54">14474 17293 60 0,'15'-21'30'0,"74"8"-57"0,-44 10 69 0,35-2-49 15,33-3 1-15,24 3-20 16,12-9 0-16</inkml:trace>
  <inkml:trace contextRef="#ctx0" brushRef="#br0" timeOffset="121489.79">15197 16984 39 0,'39'-16'19'0,"104"40"-24"0,-93-9 19 0,37 9-31 16,11 16 1-16</inkml:trace>
  <inkml:trace contextRef="#ctx0" brushRef="#br0" timeOffset="129748.28">2466 15065 28 0,'-26'8'14'0,"29"-8"-41"0,2 0 14 0</inkml:trace>
  <inkml:trace contextRef="#ctx0" brushRef="#br0" timeOffset="129908.23">2576 15042 35 0,'-35'2'17'0,"-7"11"-31"0,42-10 34 0,0 2-34 16,3 3 0-16</inkml:trace>
  <inkml:trace contextRef="#ctx0" brushRef="#br0" timeOffset="130767.08">2868 14682 12 0,'-18'-8'6'0,"18"-16"-20"0,0 16 12 16</inkml:trace>
  <inkml:trace contextRef="#ctx0" brushRef="#br0" timeOffset="131170.8898">2690 14602 27 0,'-66'-2'13'0,"1"-1"-11"0,38 3 27 16,-6 0-28-16,-12 0 0 15,-8 5-1-15,-7 6 1 16,7 5-2-16,-7 5 1 15,1 3 0-15,2 5 0 16,1 8-1-16,2 5 0 16,3 6 0-16,1 2 1 0,2-10 0 15,12 0 0-15,4 2 0 16,14 0 0-16,9 1 0 16,12-6 0-16,21 2 0 15,2-2 1-15,25 0-1 16,6-8 0-16,8-2-1 15,13-3 1-15,5-11 1 16,3 0 0-16,-2-5-1 16,-1-5 0-16,0-6 1 15,-5-10 1-15,-10-6 0 16,-2-4 0-16,-7-7 2 16,-8-7 0-16,-10-2 1 15,-5-6 1-15,-6-6 0 16,-9-7 0-16,-9 5-1 15,-3 3 0-15,-15 5-2 16,-6 5 0-16,-3 6-9 16,-12 8 0-16,-6 10-10 15,0 2 1-15</inkml:trace>
  <inkml:trace contextRef="#ctx0" brushRef="#br0" timeOffset="132324.96">6482 10197 23 0,'-24'0'11'0,"6"16"-8"0,12-11 5 0,0 0-10 16,0-2 1-16,3-3 1 15,3 3 0 1,15-6 2 0,6-2 0-16,9 2-2 15,17 1 1-15,10-1 0 16,20 3 1-16,19 0-1 16,20 0 1-16,21 0-2 15,17 0 1-15,10-5 1 16,-3-1 1-16,-1-4 0 15,-11-6 0-15,-12-3 1 16,-21-2 1-16,-20 8-1 16,-22 2 1-16,-17 3-2 15,-25 6 0-15,-20 4-9 0,-27 6 0 16,-20 3-5-16,-22-16 1 16</inkml:trace>
  <inkml:trace contextRef="#ctx0" brushRef="#br0" timeOffset="141528.43">10967 16222 18 0,'-20'-16'9'0,"5"-13"-10"0,6 21 10 0,-6-3-9 16,-9-2 0-16,-9-3 4 16,-8 0 0-16,-10 0-2 15,-6 3 0-15,1 2 3 16,-7 6 1-16,-2 5-2 15,-1 5 1-15,-5 6-2 16,-6 8 0-16,5 4-3 16,-11 14 1-16,2 0-1 15,-2 11 1-15,-6 2 0 16,8 9 1-16,-2 4-1 16,3 3 1-16,8 6-1 15,10 12 1-15,5-4-1 16,4 7 1-16,8 11-2 15,6 2 1-15,4 4-1 0,11 1 0 16,9 4 0-16,12 7 1 16,12-7-2-16,12 7 1 15,14 1 0-15,7-6 0 16,6-8 1-16,17-10 0 16,16-6 0-16,8-13 0 15,0-13 0-15,18-11 0 16,0-10 1-16,4-11 1 0,-7-8-1 15,6-16 1 1,0-13 0-16,-6-13 1 0,0-5-1 16,-2-14 1-16,5-13-2 15,-6-5 1-15,3-8-1 16,-3-6 0-16,-5-2-1 16,-4 0 0-16,-3-5 0 15,-11-1 0-15,-10 1-1 16,-8 2 1-16,-10-5-1 15,-11-5 1-15,-12-3 0 16,-12-13 0-16,-15 2 0 16,-6-10 0-16,-9-11-1 15,-9 9 0-15,-15-17 0 16,-5 0 1-16,2 3-2 16,-6 19 1-16,-2 5-1 15,-13 13 0-15,-8 16-1 16,-13 13 0-16,-14 16-6 15,-18 21 0-15,-9 21-8 16,-9 11 0-16,-9 3-1 0,-3-11 1 16</inkml:trace>
  <inkml:trace contextRef="#ctx0" brushRef="#br0" timeOffset="145746.8598">7708 16753 23 0,'-21'14'11'0,"24"-4"-17"15,0-4 19-15,3 1-17 16,3 4 0-16,0 0 2 16,3 2 0-16,0 0 4 0,3 6 0 15,6-6-1-15,5 5 0 16,7 6 2-16,6 5 1 15,11 3-1-15,1 0 1 16,8 5-1-16,16 5 0 16,5-2-1-16,10 0 1 15,-1-6-1-15,12 3 0 16,0 0-1-16,-3-5 0 16,-8-1 0-16,-19-7 1 15,-8-3-1-15,-16-5 1 0,-8-2 0 16,-6-4 1-16,-6-2 0 15,-4-3 0-15,-5-2 0 16,-6-6 0-16,-3-2-1 16,-6 0 0-16,-6-3 0 15,-3-5 1-15,-9-6-2 16,-12-2 1-16,-8 0-1 16,-4-6 0-16,0 6 0 15,-2 3 1-15,-1 2-2 16,6 5 0-16,4 1-1 15,5-1 0-15,6 3-1 16,6 3 1-16,9-3-3 16,15 3 1-16,15-1 0 15,9 1 0-15,17 8 0 16,7 7 1-16,2 3 0 16,1 6 1-16,-13 7-3 15,-17 6 1-15,-18 0-4 16,-18-3 0-16,-15-3-3 0,-11-10 0 15</inkml:trace>
  <inkml:trace contextRef="#ctx0" brushRef="#br0" timeOffset="146783.05">8354 15880 36 0,'-36'-13'18'0,"6"26"-33"0,25-13 35 16,-1 3-28-16,3-3 0 16,0 0-1-16,0-5 1 15,0-3 15-15,0 0 1 16,-3 0-6-16,3-5 0 0,3-1 5 15,6-7 0-15,6 0 0 16,5 5 1 0,7-2-4-16,3-1 0 0,9-5-3 15,11-2 0-15,7-3-1 16,9 2 1-16,11 3-1 16,9-2 0-16,4-6 1 15,8 1 0-15,12 1 0 16,6 1 0-16,-3 3 0 15,12-3 0-15,0 5 0 16,3 3 0-16,-6 2 0 16,9 6 0-16,-3 5-1 15,-3 3 1-15,15-3 0 16,3 8 0-16,3 2-1 16,12-2 1-16,0 0-1 15,-6 8 1-15,5 0-1 16,-14 3 0-16,-9 2 0 15,-12 6 0-15,-15 2 0 0,-5 5 1 16,-7 1 0-16,-3 7 0 16,-2 9 0-16,-7-1 1 15,3 13 0-15,4 1 1 16,-1 0-1-16,-9 4 0 16,1-4-1-16,-19-14 1 15,1 11-1-15,-16-5 1 16,-8-8 1-16,-9-3 1 15,-3 0-1-15,-6-8 0 16,-7-8 1-16,-2 0 0 0,0-5-1 16,-3-3 0-16,0 0-2 15,-3-5 0-15,0 0 0 16,0 0 1-16,0-3-2 16,0 1 1-16,0-1-1 15,-3 3 1-15,0-3-1 16,0-2 1-16,0-3-8 15,-3-3 0-15,0-5-10 16,3-5 1-16,3-11-4 16,-3-7 1-16</inkml:trace>
  <inkml:trace contextRef="#ctx0" brushRef="#br0" timeOffset="147128.91">12804 15579 29 0,'-15'-11'14'0,"12"22"-35"0,3-6 22 16,0 3-7-16,3 2 1 16,3 4 22-1,-6 49-17 1,6-84 4-16,3 69 1 0,3 7 2 15,3 1 1 1,3-1 3-16,-1 4 0 0,1-9-5 16,-3-5 1-16,-6 2-2 15,-12-7 1-15,-15-11 0 16,-20-2 0-16,-22-9-2 16,-32-7 1-16,-24-9-7 15,-18-7 1-15,-12 2-12 16,-12 9 1-16,9-22-4 15,21-8 0-15</inkml:trace>
  <inkml:trace contextRef="#ctx0" brushRef="#br0" timeOffset="149306.69">10482 17182 40 0,'-15'-34'20'0,"12"10"-59"0,9 19 20 0</inkml:trace>
  <inkml:trace contextRef="#ctx0" brushRef="#br0" timeOffset="151452.81">4196 15139 29 0,'-60'48'14'0,"-11"92"-13"16,53-100 15-16,0 10-18 15,0 6 1-15,3-6-10 16,3 0 0-16,-5-10 10 16,2-3 0-16</inkml:trace>
  <inkml:trace contextRef="#ctx0" brushRef="#br0" timeOffset="151604.25">4544 15269 36 0,'-71'106'18'0,"-7"95"-24"0,54-135 37 15,-5 27-51-15,-4 28 1 16</inkml:trace>
  <inkml:trace contextRef="#ctx0" brushRef="#br0" timeOffset="163313.91">4633 17145 25 0,'-18'37'12'0,"30"40"-12"16,-3-51 12-16,3 6-11 15,6 13 0-15,-3 0 1 16,3 3 1-16,0 2-4 16,-4 0 1-16,-2-8-2 15,-3-2 1-15,0-11-6 16,-3-8 1-16</inkml:trace>
  <inkml:trace contextRef="#ctx0" brushRef="#br0" timeOffset="163854.4799">4621 17034 24 0,'-15'-8'12'0,"10"-3"-18"0,10 6 18 16,7-3-13-16,6-2 0 0,12 2 1 16,6 0 0-16,11-3 1 15,7 3 1-15,23 3 0 16,22 0 0-16,8 2 0 16,9 0 1-16,6 3-1 15,-6 0 1-15,-15 0-1 16,-15 0 1-16,-14 3 1 15,-13 0 0-15,-11 2 0 16,-9 0 0-16,-7 3 0 16,-5 5 1-16,0 6-2 15,-6 5 1-15,-6-1-3 16,-3 9 0-16,-3 0-1 16,0 2 0-16,-4 1 0 15,1-4 1-15,0 1-1 16,0 3 1-16,3-12 0 15,0 7 0-15,0 1 0 0,-3 6 0 16,-3 0 0-16,-12 8 1 16,-18 11 0-16,-8 5 1 15,-28 0 0-15,-8-11 1 16,-28-5-1-16,-8-8 0 16,-6-16-11-16,-6-13 1 15,6-13-8-15,6-19 0 16</inkml:trace>
  <inkml:trace contextRef="#ctx0" brushRef="#br0" timeOffset="164576.14">3270 17071 28 0,'-24'-34'14'0,"9"10"-19"0,15 21 14 0,0 3-12 15,6 5 0-15,-3 11-1 16,3 8 0-16,0 18 7 16,3 6 0-16,9 8-2 15,0-6 0-15,9-3 3 16,2 4 1-16,7-12 1 16,-3-7 0-16,-3-13 0 15,5-14 0-15,10-13-2 16,0-16 1-16,2-15-2 15,4-20 0-15,-1-2-2 16,-8-5 1-16,-9 3-3 0,-3 2 1 16,-16 13-4-16,-8 11 0 15,-12 11-4-15,-11 15 0 16,-10 11-4-16,-6 13 1 16</inkml:trace>
  <inkml:trace contextRef="#ctx0" brushRef="#br0" timeOffset="164876.9799">3591 17418 31 0,'15'18'15'16,"39"64"-18"-16,-36-53 28 0,3 21-25 16,-4 9 0-16,-5 15 0 15,-3 0 1-15,-3 5-4 16,-6-5 1-16,-3-8-7 15,-9-2 1-15</inkml:trace>
  <inkml:trace contextRef="#ctx0" brushRef="#br0" timeOffset="165204.78">2952 17875 34 0,'8'-5'17'0,"58"-14"-20"0,-30 9 28 0,23-6-25 16,30-5 1-16,22-3 0 16,23-2 0-16,-3-4-4 15,8-1 1-15,-14 4-4 16,-11 9 0-16,-19 2-3 16,-18 3 0-16</inkml:trace>
  <inkml:trace contextRef="#ctx0" brushRef="#br0" timeOffset="165499.2">3749 17915 4 0,'-21'-5'2'0,"18"13"-1"0,3-3-6 15,0 8 26 1,-68 74-21-16,110-116 12 16,-60 88 0-16,6-4-21 15,9-10 1-15,6-11 8 16,3-20 0-16</inkml:trace>
  <inkml:trace contextRef="#ctx0" brushRef="#br0" timeOffset="165646.11">3996 17825 28 0,'24'48'14'0,"77"-14"-40"15,-68-23 27-15,3-6-5 16,-9-8 0-16</inkml:trace>
  <inkml:trace contextRef="#ctx0" brushRef="#br0" timeOffset="165976.9199">3919 17346 39 0,'-6'-13'19'0,"27"-24"-43"16,-12 18 38-16,0-15-26 15,0-11 1-15</inkml:trace>
  <inkml:trace contextRef="#ctx0" brushRef="#br0" timeOffset="166094.8598">3827 16812 19 0,'-60'-29'9'0,"-32"66"-31"0,65-11 18 16</inkml:trace>
  <inkml:trace contextRef="#ctx0" brushRef="#br0" timeOffset="166586.4">3776 17849 41 0,'3'2'20'0,"18"20"-30"0,-21-14 41 16,-6 13-26-16,-6 10 1 15,-12 12 5-15,-18 15 1 16,-5 5-15-16,-4-4 0 16,-2 2 8-16,-4-3 0 15,12-3-7-15,4-12 1 16,-1-12-10-16,15-9 1 0,12-20-6 16,-2-18 0-16</inkml:trace>
  <inkml:trace contextRef="#ctx0" brushRef="#br0" timeOffset="166798.28">3740 17941 46 0,'-15'8'23'0,"39"32"-37"15,-3-27 41-15,9 6-28 16,12 10 1-16,-7 11 0 15,1 5 0-15,-6 2 0 16,-6 9 0-16,-4 2-2 16,1-5 0-16,6-11-8 15,3-23 1-15</inkml:trace>
  <inkml:trace contextRef="#ctx0" brushRef="#br0" timeOffset="168194.13">5595 17121 23 0,'-12'-5'11'0,"6"-3"-19"0,6 8 10 16,0-3-5-16,-3-2 1 16,0-3 6-16,0 3 0 15,0-3 0-15,-3 3 0 16,3-3 2-16,3 5 0 16,0 6 0-16,9 10 1 15,-3 3-3-15,6 13 0 0,3 8-2 16,3 8 0-16,-1 2-1 15,1 6 1-15,-6 3 0 16,-6-8 1-16,-6-3-3 16,-6-6 0-16,0-4-8 15,-9-9 1-15,-8-13-4 16,-4-7 0-16</inkml:trace>
  <inkml:trace contextRef="#ctx0" brushRef="#br0" timeOffset="168765.17">5535 17103 52 0,'-53'16'26'0,"17"47"-45"0,30-47 54 0,3 2-40 15,-3 6 1-15,-3 0-6 16,0 0 1-16,-3 0 9 15,0-3 0-15,0-3-12 0,-2 4 1 16</inkml:trace>
  <inkml:trace contextRef="#ctx0" brushRef="#br0" timeOffset="169125.43">5517 17619 37 0,'18'-19'18'0,"63"8"-26"15,-49 4 34-15,19-12-30 16,17 1 1-16,7-1-15 0,14-2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52:2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2803 4696 5 0,'-3'-2'2'0,"12"2"-4"0,-6 2 2 0,3-2-1 16,-6 3 0-16</inkml:trace>
  <inkml:trace contextRef="#ctx0" brushRef="#br0" timeOffset="776.21">2779 4749 10 0,'-18'6'5'0,"-6"-9"-5"0,21 3 10 0,-6 3-11 16,0 2 1-16,-6 0 1 16,7 3 1-16,-1-5-1 15,0 2 0-15,0-2 0 16,0 2 1-16,0 0 0 15,3 3 1-15,3 3-2 16,6 2 0-16,6-2-1 16,6 7 1-16,9 1 0 15,5-1 0-15,4 1 0 0,-6-3 0 16,29 2 0-16,1-2 0 16,5-5 1-1,10 2 0-15,-4 3-1 0,-2-3 0 16,5 3 0-16,1-6 1 15,5 1-2-15,1-1 1 16,5-2-1-16,6 0 1 16,0-2-1-16,10-4 1 15,2 1 1-15,9-6 0 0,-3 1-1 16,9-4 1-16,-9 4 0 16,1 2 0-16,-7-8-1 15,-3 8 0-15,-6 0 0 16,-8-6 0-16,-10 6-1 15,-3-2 0-15,4-3 0 16,-7-1 0-16,-11-2 1 16,-4-2 0-16,-2-6-1 15,-9 0 0-15,-4-3 1 16,-17 1 0-16,-6 2 0 16,-9 3 0-16,-18-3-2 15,-12 0 1-15,-14-2-1 16,-13-6 1-16,-8 0-1 15,-13 0 0-15,1 8 0 16,-19 3 1-16,-5-3 0 16,-6-2 0-16,-18 2-1 15,-12 5 0-15,-6 6 1 16,-18 0 0-16,-8 5-1 0,-4 2 1 16,6 1-1-16,12 2 0 15,18 3 0-15,9-5 1 16,18 2-1-16,21-5 0 15,11 3 0-15,19 2 1 16,11 0 0-16,15 1 0 16,12 4 0-16,30-7 1 0,15 2 1 15,41-5 0 1,25 0 0-16,44 3 1 0,32 2 0 16,34-5 1-16,23 3-1 15,15-1 0-15,6-2-1 16,-6 3 0-16,-3-3-8 15,-6 3 1-15,-3 7-7 16,-17-10 1-16</inkml:trace>
  <inkml:trace contextRef="#ctx0" brushRef="#br0" timeOffset="3177.4">12283 4786 13 0,'-45'-2'6'0,"-8"2"-2"0,44 0 7 0,-3 2-13 16,-3 1 0-16,-3 2 2 16,0 1 0-16,3-1 0 15,1 0 1-15,5 3-1 16,3-8 1-16,9 0 2 15,9 3 0-15,8-3-1 16,16 0 1-16,6-3 0 16,17-5 1-16,19 3-1 15,11 0 0-15,9-3-1 16,21 0 1-16,9 5-1 16,3-10 0-16,15 5-1 15,6 3 1-15,-9 5-1 16,6-3 1-16,-12 3-2 0,-9-5 1 15,-15 2 0-15,-12 3 0 16,-3 0 0-16,-21 0 0 31,-17-5-1-31,-27 2 0 16,-21 6-1-16,-21-3 1 16,-18 5-1-16,-18-5 0 15,-26-5 0-15,-21 5 1 16,-24-3 0-16,-24-2 0 0,-15 2-1 15,-21 3 1-15,-2 0 0 16,2-5 0-16,15 5 0 16,24 5 0-16,24-5 0 15,27 3 0-15,23 2 1 16,34-5 1-16,35-8-1 16,38 3 1-16,43-3-1 15,47 5 0-15,38-5 0 16,28 6 0-16,11 2-10 15,-3 10 0-15,1-7-1 16,-22-19 0-16</inkml:trace>
  <inkml:trace contextRef="#ctx0" brushRef="#br0" timeOffset="7981.62">11051 5339 4 0,'29'-16'2'0,"4"-10"-1"0,-27 15 3 16,0-2-3-16,0 3 0 0,0-4 2 16,-3-4 0-16,0-1-4 15,-3-5 1-15,-3 1 3 16,-6-1 1-16,-3 3-1 15,-9-6 0-15,-5 1-1 16,-4-1 0-16,-15 3 0 16,-8-7 0-16,-7 7-2 15,-14-3 1-15,-7 9-1 16,-14-6 1-16,-3 11-1 16,-6-3 1-16,-4 11-1 15,-2 5 1-15,-3 5-1 16,-3 6 1-16,6 12-1 15,-3 14 1-15,3 1-1 16,3 12 0-16,5-5 0 16,13 10 0-16,3 6 0 15,14 11 1-15,16-4-1 16,11-1 0-16,18-4 0 16,15 3 1-16,18-2 0 0,12 2 0 15,24 0 0-15,14 3 1 16,25-14-1-16,20-4 1 15,21-9 0-15,18-8 1 16,21-12 0-16,14-4 0 16,16-10 0-16,8-8 0 15,4-11 0-15,-1-10 0 16,-17-5-2-16,-1-11 1 16,-20 2-1-16,-18-7 1 15,-15 5-1-15,-18-8 0 0,-18 0 0 16,-12-3 1-16,-20-2-1 15,-15-11 0-15,-19-2-1 16,-17-1 1-16,-18 9-1 16,-18-1 1-16,-17 1-2 15,-16-12 1-15,-26-1 0 16,-12 9 0-16,-18 4-1 16,-21-3 1-16,-18 13-1 15,-6 8 0-15,-12 8 0 16,-2 2 1-16,-13 3-1 15,-2 14 1-15,11 10-1 16,45 0 0-16,-51 23 1 16,16 7 0-16,5 12-1 15,21 11 0-15,3-3 1 16,15 3 0-16,12 5 0 16,9 8 0-16,18 11 0 15,14 2 1-15,18 3-1 16,19-7 1-16,20 4 0 0,24 0 1 15,20 6-1 1,31-6 1-16,38-5 0 0,36-13 1 16,39-10-1-16,35-12 0 15,21-18 0-15,21-15 0 16,-3-12-1-16,-9-12 0 16,-17-16-6-16,-31-4 0 15,-20-4-8-15,-36-3 0 0</inkml:trace>
  <inkml:trace contextRef="#ctx0" brushRef="#br0" timeOffset="27123.04">13384 8557 14 0,'-26'8'7'0,"26"-6"-1"16,0-2 7-16,6 3-12 15,5-1 0-15,7 4 0 16,6 2 0-1,3 2-2-15,9-2 0 0,14 0 1 16,7 0 0-16,14 3 0 16,10-6 0-16,17-2 1 15,15-1 1-15,15-2 0 16,12 0 1-16,21 0 0 16,14-2 0-16,10 2-1 15,5 0 1-15,7 0-1 16,11 0 0-16,9 0-1 15,12 0 0-15,4 0-1 0,2 0 1 16,6-3 0-16,0-2 1 16,6-1 0-16,-15 4 0 15,12-1 1-15,-17 3 0 16,5 3 0-16,-27-1 1 16,-20 4-2-16,-28-1 0 15,-32 0-6-15,-32-5 0 16,-37-2-8-16,-41-14 1 0</inkml:trace>
  <inkml:trace contextRef="#ctx0" brushRef="#br0" timeOffset="29344.78">14661 9827 44 0,'36'-32'22'0,"125"16"-23"16,-99 5 23-16,39 6-22 16,30-3 0-16,36 3-1 15,18-3 0-15,20 8-1 16,0-3 1-16,7 6-8 0,-1 2 0 16,-8-7-2-16,-4-17 1 15</inkml:trace>
  <inkml:trace contextRef="#ctx0" brushRef="#br0" timeOffset="32919.32">4740 10864 17 0,'-32'-45'8'0,"14"-21"-18"0,21 50 9 0,3-11-2 16,-6-2 0-16</inkml:trace>
  <inkml:trace contextRef="#ctx0" brushRef="#br0" timeOffset="33175.1">4624 10393 16 0,'-32'-19'8'0,"5"22"-11"0,21-3 16 0,-6 0-12 15,0 0 0-15,0 0 1 16,3 0 1-16,-3 0-4 16,6-3 0-16,3 6 2 15,9 5 0-15,12 5 0 16,21 8 0-16,26 3-1 16,34-5 0-16,40-4 2 15,37-4 0-15,44-11 1 16,54-13 1-16,48-8-1 15,29 0 1-15,6 2 0 16,-6 6 0-16,-17-3-4 16,-34 8 0-16,-23 5-9 0,-27 1 0 15</inkml:trace>
  <inkml:trace contextRef="#ctx0" brushRef="#br0" timeOffset="36449.2298">4053 11763 6 0,'-30'-18'3'0,"9"-1"-8"16,21 17 4-16</inkml:trace>
  <inkml:trace contextRef="#ctx0" brushRef="#br0" timeOffset="36851.24">3740 11726 9 0,'-32'6'4'0,"-19"9"-10"16,36-7 8-16,-3-2-3 16,0-1 0-16,-2 3 3 15,2 0 0-15,-3 2 0 16,0-2 1-16,0-2 1 16,0-1 1-16,0 0 0 0,1-2 1 15,8 2-2-15,3-2 0 16,9 0-1-16,18-3 0 15,5-3-2-15,22-5 0 16,24 0 0 0,20 0 0-16,24 3 0 0,24 2 0 15,12-2 1-15,17 5 0 16,16 0 0-16,11-3 1 16,4-2-2-16,8 5 1 15,4 0 0-15,-4 0 0 0,-6 5-2 16,-17-2 0-16,-6-1 0 15,-25 4 1-15,-17-1-1 16,-20-2 1-16,-28-1 0 16,-21-2 0-16,-23 0 1 15,-33 0 1-15,-24 0-1 16,-42 6 0-16,-35 4-3 16,-39 3 0-16,-24 9-9 15,-29-1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54:48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7800 12753 12 0,'12'3'6'0,"21"10"-3"0,-21-8 7 0,9 0-10 15,6 3 0-15,14 0 2 16,10-8 0-16,23-8-2 16,13-2 1-16,20-4 1 15,12 4 1-15,21-11-1 16,5-6 0-16,10 1 0 15,12-3 1-15,-3 0-1 16,2 0 0-16,-2-1 0 16,-3 1 1-16,0 13 0 15,-10 6 0-15,-8 2-1 16,-3 3 0-16,-12 5-1 16,-12 5 1-16,-12-2 0 15,-17-1 0-15,-16 1 0 16,-11-3 1-16,-16 2-1 15,-8 1 1-15,-9-6-3 16,-12-7 1-16,-12-6-9 16,-9-2 1-16,-9-6-5 15,0-16 1-15</inkml:trace>
  <inkml:trace contextRef="#ctx0" brushRef="#br0" timeOffset="22735.58">14703 4027 19 0,'-57'0'9'0,"43"-8"-7"0,8 3 10 16,3-3-11-16,0 2 0 15,6-12 1-15,6-11 0 16,17-6-3-16,25-12 1 16,20-3 1-16,10-9 0 15,8-4-1-15,-3 15 0 16,-8 3-3-16,-16 11 0 0,-8 7-3 15,-4 1 0-15</inkml:trace>
  <inkml:trace contextRef="#ctx0" brushRef="#br0" timeOffset="23240.78">15635 3040 17 0,'-15'-21'8'0,"3"13"-9"0,9 11 13 16,0 10-12-16,-3 3 0 16,3 8 0-16,0 5 1 15,3 2-1-15,3 4 1 16,6-6 0-16,3-5 1 15,0 5 0-15,3-5 0 16,-4 5 0-16,4 2 0 0,-6 1-1 31,-3-3 1-31,-6 0-1 0,0-13 1 0,0 5 0 16,3-13 1-16,-3 0-1 16,6-8 0-16,3-2 0 15,6-4 0-15,6-9-1 16,6-1 0-16,11-6-3 15,7 7 0-15,-3-7-6 16,-1 7 0-16,-2-1-1 16,-9-3 1-16</inkml:trace>
  <inkml:trace contextRef="#ctx0" brushRef="#br0" timeOffset="23556.03">16230 3183 14 0,'-15'8'7'0,"-9"0"-7"0,18-6 11 16,0 6-13-16,-3 6 1 16,0 7 0-16,4-3 0 15,-1 1 3-15,6 5 0 16,3-3-1-16,3 3 0 16,5-6 2-16,4 1 0 15,6-11 0-15,6-8 1 16,9-16-2-16,11 2 1 15,4-15-2-15,5-8 1 16,4-10-1-16,-1-6 1 16,-14 8-2-16,-9 8 0 0,-18 0 0 15,-18 13 0-15,-21 11-1 16,-9 13 0-16,-20 13-2 16,-10 3 0-16,-3 5-4 15,1 5 0-15</inkml:trace>
  <inkml:trace contextRef="#ctx0" brushRef="#br0" timeOffset="23903.14">17090 3027 22 0,'-6'-16'11'0,"-12"11"-13"0,12 5 17 16,-3 0-16-16,-5 0 1 16,-1 13 0-16,0-5 0 15,-9 13 0-15,-3 3 1 16,-6 5 0-16,1-3 1 15,5 9 0-15,6-6 0 16,9 3 0-16,15-9 0 0,12-1 0 16,9-14 1-16,9-14-5 15,14-2 1 1,4-10-7-16,2-11 1 0</inkml:trace>
  <inkml:trace contextRef="#ctx0" brushRef="#br0" timeOffset="24084.09">17355 2717 7 0,'-27'0'3'0,"18"24"1"0,9-11-6 0,-3 3 3 16,0 5 1-16,0 14 1 16,3 7 0-16,3 19-4 15,3 5 0-15,3-5 1 16,3-6 0-16,6-4-3 15,0-19 1-15</inkml:trace>
  <inkml:trace contextRef="#ctx0" brushRef="#br0" timeOffset="24294.96">17885 2672 19 0,'-18'21'9'0,"-27"48"-11"0,31-50 19 16,-4 15-16-16,-3 3 1 16,6 8 0-16,9 0 1 15,12-8-4-15,24-5 1 0,8-16 0 16,28-16 0-16,17-8-7 16,15-13 1-16</inkml:trace>
  <inkml:trace contextRef="#ctx0" brushRef="#br0" timeOffset="24606.32">17299 3884 33 0,'-54'-18'16'0,"57"-1"-26"0,9 11 29 15,18 0-19 1,14-10 0-16,34-9-1 0,32-7 0 15,33-19 0-15,23 0 0 16,10 0-6-16,-12 5 0 16</inkml:trace>
  <inkml:trace contextRef="#ctx0" brushRef="#br0" timeOffset="25164.98">19192 3067 22 0,'-18'-3'11'0,"-12"64"-11"0,18-40 15 16,-6 13-13-16,-3 1 0 15,4 2 0-15,2-6 0 16,6-1-3-16,6-7 1 16,9-7 2-16,6-10 1 15,11-6-2-15,13-16 1 0,6-13-1 16,5-16 1-16,7-8-1 16,0 0 0-16,-7 8-1 15,-2 0 0-15,-9 13-1 16,-7 11 1-16,-8 13-1 15,-9 11 0-15,-12 15 0 16,-12 17 0-16,-9 2-1 16,-5 5 1-16,2-2-6 15,6-11 1-15,3 0-2 16,12-5 1-16</inkml:trace>
  <inkml:trace contextRef="#ctx0" brushRef="#br0" timeOffset="25552.6298">19710 3236 23 0,'-33'32'11'0,"12"21"-13"0,18-48 20 16,3 3-17-16,6-8 1 15,3 2 0-15,6-4 1 16,3-17-4-16,2-5 0 16,13-15 2-16,9-14 1 0,6-8 0 15,2 0 0-15,1 11 0 16,-4 2 0-16,-2 11 0 16,-9 8 0-16,-10 13-1 15,-2 8 1-15,-6 8-2 16,-6 11 0-16,-12 18-1 15,-12 8 0-15,-9 11 0 16,0 2 1-16,4-5-1 16,5-5 1-16,9-3 1 15,9-14 0-15,12-9-3 16,8-12 0-16,4-10-5 16,3-10 1-16,3-9-3 15,-4-7 1-15</inkml:trace>
  <inkml:trace contextRef="#ctx0" brushRef="#br0" timeOffset="25870.8">20442 2294 21 0,'-15'-5'10'0,"12"34"-12"0,3-13 16 15,3 13-15-15,6 16 0 0,0 26 0 16,6 19 1-16,3 5 1 15,2 11 0-15,4-8-1 16,-3-13 1-16,0-9-6 16,-3-12 1-16</inkml:trace>
  <inkml:trace contextRef="#ctx0" brushRef="#br0" timeOffset="26183.8298">20969 2799 25 0,'-18'-8'12'0,"-21"48"-15"15,24-32 20-15,-9 21-17 16,-5 3 0-16,2 13 0 0,6 8 0 16,12-8 0-1,15-11 1-15,15-7 0 16,12-14 0-16,17-13 0 0,10-24 1 15,11-21 0-15,4 3 0 16,-4-14 0-16,-14 3 0 16,-13 0-1-16,-11 0 1 15,-12 8-2-15,-15 8 1 16,-18 16-3-16,-18 13 1 16,-6 14-6-16,-11 4 0 0,-13 11-2 15,1 0 1-15</inkml:trace>
  <inkml:trace contextRef="#ctx0" brushRef="#br0" timeOffset="26473.02">21897 2781 21 0,'-12'-8'10'0,"-5"13"-14"16,8-2 17-16,-6-1-13 16,-9 6 0-16,-6 3 1 15,-3 2 1-15,1 3-1 16,5 5 0-16,-3 3 1 16,0 8 1-16,1 2 0 0,2 14 1 15,6-6-1 1,9-2 0-16,9-11-5 0,6-11 0 15,9-10-5-15,3-18 0 16</inkml:trace>
  <inkml:trace contextRef="#ctx0" brushRef="#br0" timeOffset="26665.88">22240 2109 19 0,'-51'111'9'0,"-26"71"-3"0,53-115 9 0,-9 23-14 16,0-6 1-16,10-2 0 15,11 3 0-15,12-19-6 16,6-13 0-16,8-24-2 16,1-26 1-16</inkml:trace>
  <inkml:trace contextRef="#ctx0" brushRef="#br0" timeOffset="26844.32">22585 2371 24 0,'68'-43'12'0,"-11"57"-17"16,-51-1 19-16,-6 3-14 15,-12 21 0-15,-18 8 0 16,-8 23 1-16,-16 7 0 16,3-4 1-16,7 3 0 0,11-8 0 15,15 3 1-15,33-3 0 16,18-13-6-16,29-16 0 31</inkml:trace>
  <inkml:trace contextRef="#ctx0" brushRef="#br0" timeOffset="29861.68">10717 5477 20 0,'-23'-35'10'0,"17"6"-6"0,9 21 11 0,8 0-16 15,10 1 1-15,24 7-1 16,23-8 0-16,34 13 1 16,29-8 0-16,26 11 0 15,22 5 0-15,23 3 0 16,10-5 1-16,14 5-3 0,3-6 1 15,0 1-4 1,3-11 0 0</inkml:trace>
  <inkml:trace contextRef="#ctx0" brushRef="#br0" timeOffset="30211.02">14965 5249 26 0,'53'-18'13'0,"189"-1"-17"16,-138 19 22-16,57 0-19 15,53-2 1-15,33 2-5 16,12 8 1-16,6 2 0 15,-6-2 0-15</inkml:trace>
  <inkml:trace contextRef="#ctx0" brushRef="#br0" timeOffset="31708.1098">6875 5731 10 0,'-15'-13'5'0,"-9"-3"2"15,18 10 5-15,-6-7-10 16,0 0 0-16,-9-3 1 16,-14 0 1-16,-7 0-5 15,-9 3 0-15,-14 3 2 16,-7 4 1-16,-17-2-1 16,-12 3 0-16,-6 2-1 15,-9 6 1-15,-3 2-1 16,-15 3 1-16,6 3-1 15,-6 2 0-15,-9 0 0 16,9-2 0-16,0 5 0 16,3 2 0-16,3 9-1 15,18-1 1-15,0 14-1 16,9-3 0-16,14 3 0 16,7 5 1-16,17 0-2 0,4 2 1 15,17-2 0-15,3 5 1 16,19 1-1-16,14 7 1 15,9 5-1-15,17-2 0 16,16 0 1-16,9-8 1 16,20-11-1-16,19-2 1 15,23-8-1-15,27-11 0 16,21-8 1-16,17-2 0 0,25-11-1 16,8-13 0-16,18-14 0 15,0-2 1-15,1-19 0 16,-10-5 1-16,-6-5-1 15,-20 5 0-15,-12-10 1 16,-28 5 1-16,-20-6 0 16,-26 1 0-1,-28-3 1-15,-23-1 0 0,-28 9-1 16,-26-8 1-16,-32 3-2 16,-40-1 0-16,-38 3-2 15,-27 3 1-15,-32 10-6 16,-19 11 1-16,-8 11-6 15,-4 26 0-15</inkml:trace>
  <inkml:trace contextRef="#ctx0" brushRef="#br0" timeOffset="35507.54">6785 9570 9 0,'-9'-13'4'0,"-5"-8"3"15,11 13 5-15,-12-3-11 16,-6 0 0-16,-12-2 1 16,-9-3 1-16,-14 6-3 15,-7 2 0-15,-14-3 1 16,-9 1 1-16,-16 4-1 16,-2 1 1-16,-15 5-1 15,-21 3 0-15,3 2-1 16,-17 3 1-16,-16 8 0 15,0 8 0-15,-2 5-2 16,8 16 0-16,3 5 0 16,9 3 1-16,12 2-1 0,24-7 0 15,21 8-1-15,12-3 1 16,17-3-1-16,25 8 1 16,17 0 0-1,15-7 0-15,21-1 0 16,26 0 0-16,28-5 1 0,26 0 0 15,27-3 0-15,24-5 1 16,39-2-1-16,-1-6 0 16,28-11 0-16,2-10 1 0,12-10 0 15,-8-14 0 1,-1-13 0-16,-12-14 1 16,-23-12 1-16,-18-11 1 0,-33-3 0 15,-33 5 1-15,-24-2 0 16,-26-5 1-16,-30-3-3 15,-30 2 1-15,-24 4-3 16,-26 4 1-16,-28 6-6 16,-14 15 0-1</inkml:trace>
  <inkml:trace contextRef="#ctx0" brushRef="#br0" timeOffset="36617.7298">4127 6260 7 0,'-9'-11'3'0,"6"1"8"0,3 7-16 0,-3 1 5 15,0 2 0-15,-3-3 0 16,-2 0 1-16,-7 1 0 15,-6-1 0-15,0 0 2 16,-6 3 0-16,-9-2 1 16,7-1 0-16,-16-5 0 15,-6 0 0-15,1 0 0 16,8 0 1-16,0 0-2 16,10 0 1-16,5 6-3 15,3 2 1-15,6 0-1 16,3-3 0-16,3 3-1 15,1-3 1-15,2-2-2 16,0 5 0-16,0-2 0 16,3 7 0-16,3 11-1 15,0 8 1-15,3 28-1 16,6 25 0-16,-3 8 1 16,6 37 0-16,-9 12 0 0,0 38 1 15,0 0 0-15,-12 14 1 16,3 12 0-16,-12-7 0 15,-3-4-1-15,-3-12 1 16,-2-14 0-16,2-12 0 16,3-9-1-16,15-10 1 15,9-27 0-15,9-8 0 0,12-8-2 16,6-13 1-16,0-2 0 16,29-6 1-16,13-5-1 15,23-8 1-15,12-8 1 16,27-6 0-16,-6-4 0 15,0-9 0-15,3-5-4 16,-12-2 1-16,3-11-7 16,-15-21 0-16</inkml:trace>
  <inkml:trace contextRef="#ctx0" brushRef="#br0" timeOffset="37461.1599">2011 7191 11 0,'-18'-31'5'0,"-12"-6"-1"0,18 29 6 0,-3 0-10 15,-8 2 0-15,-10 6 0 16,-6 11 1-1,-2 10-1-15,-10 8 0 0,-15 19 1 16,-2 15 0-16,-6 1 1 16,-4 10 0-16,16 0 0 15,11 8 0-15,15-10 0 16,13-6 1-16,11-8-2 16,12-11 1-16,18-7-1 15,17-13 1-15,25-14-4 16,20-13 1-16,15-11-5 15,21-13 0-15</inkml:trace>
  <inkml:trace contextRef="#ctx0" brushRef="#br0" timeOffset="37699.6899">2231 7826 25 0,'-33'-31'12'0,"39"36"-19"0,3-5 20 16,6 3-24-16,-3 4 1 0</inkml:trace>
  <inkml:trace contextRef="#ctx0" brushRef="#br0" timeOffset="38029.43">2609 6988 30 0,'-44'-16'15'0,"2"37"-27"0,33-10 31 0,-3 10-20 15,0 8 1-15,3 5-5 16,9 1 0-16,9 4 5 16,3 1 0-16,9-8-3 0,-3 2 1 15,9-7 0-15,-1-4 1 16,4-1 3-16,-6-1 0 15,3 0 0-15,-4-3 1 16,-2 1-1-16,3 5 1 16,0 0-2-16,-3-3 1 15,-6-3-4-15,0 3 1 16,-15 3-5-16,-9 3 0 16</inkml:trace>
  <inkml:trace contextRef="#ctx0" brushRef="#br0" timeOffset="38181.34">3615 7398 37 0,'-74'-21'18'0,"14"58"-50"0,37-19 36 0</inkml:trace>
  <inkml:trace contextRef="#ctx0" brushRef="#br0" timeOffset="49154.7698">9884 14213 15 0,'-39'-37'7'0,"15"11"-4"0,21 21 7 0,-3-1-10 16,1 1 0-16,-1 0-2 15,0 10 1-15,0 11 1 16,0 13 0-16,3 16 1 15,3 18 0-15,6 6 0 16,3-8 1-16,0 0 2 16,2-8 1-16,4-5 0 15,3-14 0-15,3-10 0 16,0-11 0-16,3-16-1 16,-6-7 0-16,-1-11-1 15,-2-11 0-15,-3-8-1 16,-3-2 0-16,-3-1-2 15,0 6 1-15,0 6-2 16,-3 4 1-16,0 6-1 16,0 10 1-16,0 11-1 15,3 14 0-15,3 10 1 16,0 10 0 0,17 8 3-16,4-7 0 15,6-9 1-15,0-7 1 16,-7-6 0-16,-2-13 0 15,0-11-1-15,0-2 0 16,-6-5-3-16,-1-6 0 16,-2-5-6-16,-3-1 1 15,-3 7-9-15,-3 4 0 16,-3 6-2-16,-9-6 1 0</inkml:trace>
  <inkml:trace contextRef="#ctx0" brushRef="#br0" timeOffset="49543.84">10798 14287 21 0,'-18'96'10'16,"6"31"-11"-16,9-90 14 0,0 10-14 15,3-4 0-15,0-6-1 16,3-11 1-16,-3-10 3 15,-3-19 0-15,0-15-1 16,0-11 1-16,0-16 0 16,6-13 0-16,6-11 0 15,6-5 0-15,12 2-2 16,2-4 1-16,4 2-2 16,3 2 1-16,0 6 0 0,-1 13 1 15,4 8 1-15,-6 13 0 16,-3 11 1-16,-4 13 0 15,1 13 1-15,0 14 1 16,0 13-1-16,-1 7 0 16,4 12-1-16,3 10 1 15,-3 7-3-15,0 4 1 16,-4-1-7-16,-5-13 0 16,-6 1-7-16,-12-6 1 15</inkml:trace>
  <inkml:trace contextRef="#ctx0" brushRef="#br0" timeOffset="49712.75">10881 14375 18 0,'27'-16'9'15,"41"-8"-5"-15,-29 16 6 0,12 3-16 16,14 5 1-16,4-3-5 15,-7-7 0-15</inkml:trace>
  <inkml:trace contextRef="#ctx0" brushRef="#br0" timeOffset="49876.74">11771 14102 24 0,'0'6'12'0,"42"52"-19"0,-33-37 23 16,0 8-27-16,2 11 0 15</inkml:trace>
  <inkml:trace contextRef="#ctx0" brushRef="#br0" timeOffset="50146.07">12375 13975 37 0,'6'24'18'0,"9"69"-28"15,-9-59 37-15,-3 16-34 16,0 14 1-16,0 7-6 16,-3-12 1-16,-3-4 12 15,-3-13 1-15,-6-10-11 16,-3-13 0-16</inkml:trace>
  <inkml:trace contextRef="#ctx0" brushRef="#br0" timeOffset="50294.99">11854 13944 30 0,'-20'-48'15'0,"37"-2"-24"0,1 39 33 16,24-7-22-16,20-9 0 15,34-2 0-15,38 5 1 16,35-8-6-16,28 1 0 16,8 9-5-16,-8-7 1 15</inkml:trace>
  <inkml:trace contextRef="#ctx0" brushRef="#br0" timeOffset="52504.49">14152 14007 5 0,'-12'5'2'0,"0"24"-5"0,12-18 2 15</inkml:trace>
  <inkml:trace contextRef="#ctx0" brushRef="#br0" timeOffset="52982.04">14498 14010 21 0,'-18'-16'10'0,"6"3"-15"16,6 10 21-16,0 3-20 16,-3-3 0-16,-6 1-1 15,-3 2 0-15,-3 0 9 16,-11-3 0-16,2 6-2 16,0-1 1-16,3 6 2 15,1 8 0-15,-1 5 1 16,3 16 0-16,-3 8-2 15,3 16 0-15,4 3-2 16,-1 4 1-16,6-1-1 16,6-15 1-16,6-4 0 15,6-11 1-15,6-13 2 0,9-11 1 16,5-23-1-16,19-27 0 16,15-16-1-16,2-16 0 15,10-5-3-15,-4 2 1 16,-14 6-9-16,-10 5 0 15,-8 14-6-15,-12 15 0 16,-21 21-4-16,-18 11 1 16</inkml:trace>
  <inkml:trace contextRef="#ctx0" brushRef="#br0" timeOffset="53239.82">14167 14261 35 0,'-3'-21'17'0,"15"29"-26"0,0 0 29 0,6 8-22 16,6 5 0-16,5 11-5 15,4 2 0-15,0 3 5 16,0-5 0-16,8-6-6 16,4-7 1-16</inkml:trace>
  <inkml:trace contextRef="#ctx0" brushRef="#br0" timeOffset="53627.15">14992 14139 36 0,'3'16'18'0,"23"56"-34"0,-17-54 40 0,0 14-24 15,0 8 0-15,3-9 1 16,0-4 1-16,0-6 0 15,0-5 1-15,0-8 3 16,0-8 0-16,0-11-1 16,5-13 1-16,4-7-2 15,3-6 1-15,3-6-3 16,3 12 0-16,-7 1-2 16,-2 12 0-16,-3 2 0 15,-3 5 0-15,-3 14 0 16,-3 18 1-16,-6 11 0 15,-3 13 0-15,3 11-4 16,6-1 1-16,3-2-11 16,9 0 0-16,-1-19-1 15,-2-20 1-15</inkml:trace>
  <inkml:trace contextRef="#ctx0" brushRef="#br0" timeOffset="54018.41">15822 14293 41 0,'6'13'20'0,"33"16"-41"0,-18-21 40 0,11 0-22 16,1-3 0-16,6-7 2 15,3-9 0-15,5-2 4 16,-2-11 1-16,-7-16-1 16,-2 3 0-16,-6-5 1 15,-9-6 0 1,-9-7-2 0,-12 10 1-16,-12 21-3 15,-15 16 1-15,-9 16 0 16,-14 18 1-16,-13 19 1 15,1 8 1-15,-7 13 2 16,7 6 0-16,8-1-1 16,12-12 0-16,19-7-8 15,14-7 1-15,18-10-12 16,11-14 1-16</inkml:trace>
  <inkml:trace contextRef="#ctx0" brushRef="#br0" timeOffset="54362.8">16453 14340 56 0,'-41'59'28'0,"17"7"-37"0,21-45 47 0,3 0-40 15,3 0 0-15,6-2 0 16,8-6 0-16,4-8 3 15,6-10 1-15,12-16-2 16,8-8 0-16,1-8 1 16,-3-8 1-16,2-6-1 15,-2 4 0-15,-3-1 0 16,-7 11 0-16,-5 11-1 16,-6 7 0-16,-6 14 0 15,-3 15 0-15,-9 17 0 16,-3 13 0-16,-6 13-1 15,0 2 0-15,3-2-10 16,0 3 0-16,0-6-3 0,0-16 0 16</inkml:trace>
  <inkml:trace contextRef="#ctx0" brushRef="#br0" timeOffset="54709.4">17310 14354 24 0,'12'-24'12'0,"9"3"-13"0,-12 18 14 16,3 0-14-16,0-2 0 16,-3 2 1-16,0 3 1 15,3 0 1-15,-3-2 0 16,0-1 0-16,-1-2 1 16,1-6 0-16,-3-2 0 0,0-5-1 15,-3-6 1-15,0 3-2 16,-3 2 1-16,0 0 0 15,-3 4 1-15,0 1 0 16,-3 12 1-16,-6 7 1 16,-8 14 1-16,-7 12 0 15,-6 20 1-15,-9 9 1 16,7 7 0-16,11-9-2 16,21 0 0-16,18-8-3 15,21-10 0-15,35-19-12 16,24-18 1-16,33-19-11 15,3-32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57:30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5181 4739 11 0,'-3'8'5'0,"-3"-8"-4"16,6 0 6-16,0 0-8 15,6 2 1-15,-3-2-1 16,6-2 0-16,6 2 1 16,3 2 1-16,5-2-2 15,1 0 1-15,0 0 0 16,6 0 0-16,6 0 0 15,5 0 1-15,4 0 0 16,2 0 1-16,10-2 0 16,0-6 0-16,-1 0 0 15,4 0 0-15,5 0-1 0,4 0 0 16,5-3 0-16,3 6 0 16,1 0-1-16,5 2 1 15,3-5-1-15,4 8 0 16,2 0 0-16,-6 0 1 15,4 0-1-15,-1-5 0 16,0 2 1-16,4 3 1 0,-10-5-1 16,3-3 0-16,1 0 0 15,-4 3 1-15,3 2-1 16,1 3 1-16,-7-8-2 16,6 3 1-16,4 2-1 15,-4-2 0-15,0 10 0 16,-8-5 0-16,-1-8 0 15,3 3 0-15,-2 0 0 16,-7-1 1-16,4 4-1 16,-1-6 1-16,-3 0-1 15,4 5 0-15,-4-2 0 16,-2 2 1-16,2 11-1 16,1-5 0-16,-4 2 0 15,3-2 0-15,4 5 0 16,-4 0 0-16,4 0-1 15,2-3 1-15,-2 0 0 16,2 3 0-16,-3-8 0 0,4 8 1 16,2-5-1-16,-3 2 0 15,4 0 0-15,-4 1 0 16,7-1-1-16,-4 0 1 16,6 6 0-16,4-1 0 15,2-2 0-15,9 3 0 16,3-3-1-16,3 0 1 15,-2-3 0-15,2-2 1 16,-9 2-1-16,3 3 1 16,-3-5-1-16,-2-1 0 15,2-2 0-15,0 3 1 0,6 0-1 16,-11-3 1 0,38 5-1-1,-18 0 0-15,-9-2 0 16,-15-3 1-16,-12-3-1 15,-2-2 0-15,-7-3 0 16,-5 5 0-16,-10-2 0 16,-5-3 1-16,-9 0 0 15,-9 0 0-15,-7 0-1 16,-5 0 1-16,-3 3 0 16,-6-3 0-16,-9 3 0 15,-6-3 0-15,-9 0-1 16,-6 5 0-16,-5-5 0 15,-4 0 1-15,-9 0-1 0,-9 3 1 16,-2-11-1 0,-16 3 1-16,-5 0 0 0,-9 2 1 15,-10 3-1-15,-11-8 0 16,-15 6-1-16,-3 7 0 16,-9 3 0-16,-12 3 1 15,0-1-2-15,-6 1 1 16,-6 2 0-16,-5-2 0 15,-4 2 0-15,-6-5 1 16,1 3-1-16,-13 2 0 16,0 3 0-16,-2-2 0 15,-1 1 0-15,1 1 0 0,-1 0 0 16,4 0 0-16,5-5 0 16,3 2 0-16,7-5 0 15,-1 0 0-15,3 0 0 16,-3-8 0-1,-5 3 0-15,5 0 0 0,-9 2 0 16,-2 0 0-16,-4 3 0 16,-2 3 0-16,2 2-1 15,-3 3 1-15,13 0-1 16,14 5 1-16,-3 1-1 16,15 4 1-16,0-5-1 15,18 3 1-15,12 3-1 16,6 5 1-16,6 2 0 15,12-5 0-15,8-2 0 16,13 2 0-16,11 3-1 0,10 0 1 16,8-6 0-16,9-2 0 15,6 0-1 1,7-8 1-16,5 2 0 0,6 1 0 16,6-3-1-16,12 0 0 15,8-8 1-15,7 2 0 16,6-2-1-16,15 3 1 15,5-3-1-15,-2-3 1 16,14 1 0-16,7-3 0 16,11 2 0-16,9-5 0 15,12-3-1-15,7 1 1 0,20 2 0 16,6-5 1-16,5 5-1 16,7 0 1-16,18 2-1 15,6-2 1-15,2 1-1 16,7-4 1-16,2 3-1 15,16-8 1-15,-1 3-1 16,18-3 0-16,-5 3-1 16,11-3 0-16,-6 8 1 15,12 0 1-15,-8 0-1 16,2 3 1-16,6 2 0 16,-3 3 0-16,7-2 0 15,-4-1 0-15,0 3-1 16,-15-3 1-16,-8 3-1 15,-19-2 0-15,-2-6 0 16,-19 5 1-16,-5-2-6 16,3 2 0-16,-9 3-4 15,-1 3 0 1</inkml:trace>
  <inkml:trace contextRef="#ctx0" brushRef="#br0" timeOffset="8256.03">9899 2773 3 0,'92'0'1'0,"36"-3"0"16,-83 3 1-16,20 3-1 16,13 2 0-16,14 0 1 15,15 3 0-15,9-8-2 16,12 0 0-16,12 3 2 16,12-6 0-16,9 3 0 15,11-5 0-15,13 2 0 16,5-2 1-16,13-3-2 15,8 3 1-15,12 2-1 0,6 3 0 16,15 0 0-16,9 0 0 16,12 0-1-16,3-5 1 15,0 2-1-15,6 3 0 16,9-8 0-16,3 8 1 16,5-5 0-16,7 0 0 15,14-6-1-15,1 11 1 16,11-8 0-16,4-8 0 0,8 1 0 15,-2-7 1-15,2-7 0 16,-6 0 0 0,230 5 1-1,-111 11 1-15,-74 5 0 16,-59 0 0-16,-54 6-2 16,-51-6 1-16,-41 8-10 15,-39 0 0-15</inkml:trace>
  <inkml:trace contextRef="#ctx0" brushRef="#br0" timeOffset="12503.34">7711 12957 16 0,'9'-14'8'0,"-6"-1"-3"0,-3 9 9 0,-3-2-13 15,0 0 0 1,-3 3 0-16,0 0 0 0,-9 2-2 15,-12 3 1-15,-8 0 1 16,-16-3 1-16,-8 3 0 16,-7 3 0-16,-14 2 1 15,-13 1 0-15,-23 7-1 16,-3 8 1-16,-15 6-2 16,-12 4 1-16,-11 9-1 15,-10 0 1-15,0 5-2 16,-2 5 1-16,-1 6-1 15,9 10 1-15,7 5-1 16,2-5 1-16,18 6-1 16,9 7 1-16,12 3-1 15,5 0 0-15,16 3-1 16,12-9 1-16,14 7-1 16,16 1 0-16,17 1 0 15,15-6 0-15,18-2 0 16,18-16 1-16,18-6-1 0,11-12 1 15,22-12 0-15,29-9 1 16,12-9 0-16,33-18 1 16,18-11 0-16,23-11 0 15,10-23 0-15,8-11 0 16,10-5-2-16,-7-16 1 16,0-5 0-16,-17-11 1 0,-7-3-1 15,-14 9 1-15,-18-1 1 16,-36 0 1-16,-24 6 0 15,-20-3 1-15,-22 13-2 16,-20 3 1-16,-27 0-1 16,-27 5 1-16,-23 6-3 15,-16 7 1-15,-17 9-5 16,-9 12 1-16,-15 12-6 16,8 15 0-16,1 16-7 15,0 15 0-15</inkml:trace>
  <inkml:trace contextRef="#ctx0" brushRef="#br0" timeOffset="13676.13">5095 14875 16 0,'-24'3'8'0,"27"-6"-5"0,-3 3 2 16,3-3-4-16,6-2 0 16,0-3 2-16,-6 3 0 15,3-3-3-15,2-3 0 16,7 3 2-16,0-5 0 16,15 0 1-16,6 0 0 0,-1-3-1 15,16-11 1 1,18-5 0-16,17 3 0 15,15-16 0-15,21-8 0 0,18-13-1 16,9-2 1-16,12-4-1 16,-1 6 0-16,16-8 0 15,2 5 0-15,-8 0 0 16,0 0 1-16,-3 14-2 16,-13 5 1-16,-5 5 0 15,-9 8 0-15,-9 5-1 16,-21-3 0-16,-6 6 0 15,-5 6 0-15,-10 9 0 16,-18-2 1-16,-5 6-1 16,-13-3 1-16,-8-1 0 15,-9 1 0-15,-10 3 0 16,-11-4 0-16,-9 4 0 16,-12-1 0-16,-14 3-1 15,-13 3 1-15,-12 0-1 0,-5 2 0 16,-10 0 0-16,-3 3 0 15,-2-2-1-15,-12 4 0 16,2 6 0-16,-2 3 1 16,-1-3-1-16,7 2 1 15,6-2-1-15,-1 0 0 16,9-5-1-16,10 2 1 16,8 1-2-16,12-1 1 15,15-3-2-15,18-2 1 16,12-2-1-16,27 4 0 0,11-7 0 15,25-3 1-15,17-5 0 16,3 2 0-16,0-2 1 16,1 3 1-16,-13 4 0 15,-18 4 0-15,-14 7 2 16,-18 8 0-16,-21 3 2 16,-30 21 1-16,-21 16-1 15,-30 24 1-15,-26 10-3 16,-9 11 1-16,-9 18-16 15,0 6 0-15,5-21-4 16,-8-40 1-16</inkml:trace>
  <inkml:trace contextRef="#ctx0" brushRef="#br0" timeOffset="18808.98">16501 13322 15 0,'-27'-32'7'0,"-3"13"-5"16,21 14 8-16,0 3-12 15,-3-1 1-15,1-2 1 16,-1-1 1-16,0 1 1 16,3-3 0-16,3 0 2 15,0-2 0-15,6 4 1 16,6-2 0-16,6 6-1 16,12-1 1-16,8 0-2 15,28 6 1-15,23 10-3 0,15 11 1 16,36 5-2-16,18 16 0 15,24 3 0-15,11 5 1 16,25 2-1-16,2-7 0 16,18 5 1-16,18-3 1 15,3 0 0-15,9 6 1 16,-15 5-1-16,-9-3 1 16,-23 0-1-16,-25-5 0 15,-23-13-1-15,-15-3 1 0,-27-3 0 16,-24-10 0-16,-27-5 1 15,-11-4 1-15,-22-4-1 16,-8-8 1-16,-18-6-1 16,-21 0 1-16,-21-5-2 15,-23-7 0-15,-25-15-1 16,-20-15 0-16,-9-2 0 16,0-3 0-16,-9-6-1 15,-3 0 1-15,8 9 0 16,-2 2 0-16,15 5-1 15,18 3 1-15,17 8-3 16,18 8 1-16,22 10-2 16,25 9 0-16,28 10-2 15,36 7 1-15,20 17-1 16,30 8 1-16,9 10 1 16,9 8 0-16,-3 3 2 15,-18-5 1-15,-24-11 1 16,-29-6 1-16,-39 1-3 0,-42-3 1 15,-51-10-10-15,-56-11 1 16,-59-14-4-16,-22-20 1 16</inkml:trace>
  <inkml:trace contextRef="#ctx0" brushRef="#br0" timeOffset="19559.57">19209 12933 21 0,'12'-21'10'0,"0"-24"-10"0,-12 29 13 15,0-5-13 1,-6-1 1-16,-9-7 1 16,-8-5 0-16,-10 0-1 0,-21-9 0 15,-14-2 2-15,-18 0 1 16,-16-2-1-16,-14 4 0 16,-21 1-1-16,-20 5 1 15,-7 5-2-15,-15 6 1 16,-2 10-2-16,-1 3 1 0,4 7-1 15,14 14 1-15,12 6 0 16,9 7 0-16,9 13-2 16,18 11 1-16,15 3-1 15,15 2 1-15,14 11-1 16,19 8 0-16,14 13 0 16,24 8 0-16,18-3 1 15,18 5 0-15,35 12-1 16,22-1 1-16,32 3 0 15,33-8 1-15,35-3-1 16,25-10 1-16,26-6-1 16,6-21 1-16,18-18 1 15,3-32 0-15,-3-19 0 16,-6-23 1-16,-21-11 1 16,-14-21 0-16,-19-16 0 15,-32-8 0-15,-42-6-2 16,-33-15 1-16,-50 3-5 0,-45 7 1 15,-50-10-5-15,-46 11 0 32</inkml:trace>
  <inkml:trace contextRef="#ctx0" brushRef="#br0" timeOffset="27216.94">4526 12316 7 0,'-39'3'3'0,"19"10"-2"0,17-7 3 15,3 1-5-15,-6 4 0 16,3 0 1-16,3-1 0 16,3 11 1-16,6 3 0 15,5 8 1-15,1 0 1 16,6-3 0-16,0 5 1 15,0-5 0-15,0 0 1 16,5-7-1-16,-5-4 0 16,39-23-2-1,-16-6 1-15,-5-7-1 16,0-14 1-16,-6 0-2 16,-4-8 1-16,1 1-1 15,0-4 0-15,-3 4 0 16,-1 7 0-16,-8 0 0 15,0 3 0-15,-3-3-2 16,-3 11 1-16,0 5 0 16,0 8 1-16,6 11-1 15,-3 0 0-15,2 7 1 16,1 11 0-16,3 6 2 16,0 5 1-16,0-1 0 15,-3 1 0-15,0-3-1 16,2-2 0-16,1-9-1 15,-6-10 0-15,0-5-2 0,6-14 1 16,-6-10-5-16,0-3 0 16,-4-2-5-16,1-1 0 15,6-2-3-15,3-8 1 16</inkml:trace>
  <inkml:trace contextRef="#ctx0" brushRef="#br0" timeOffset="27741.93">5916 11967 20 0,'-9'27'10'0,"45"70"-13"0,-24-73 17 0,9 3-14 16,5 7 0-1,7 1 0-15,-9-4 0 0,3-7 0 16,-15-5 1-16,-3-9 0 16,-9-10 1-16,-6-13 1 15,-9 2 1-15,-15-10 0 16,-3-8 0-16,-2-11-1 16,5-2 0-16,6-3-4 15,6-3 1-15,15-4-3 16,15 7 1-16,15-3-2 15,6 3 1-15,2 3 0 16,4 5 1-16,-3 7 1 16,-3 12 1-16,-13 7 1 15,1 6 0-15,-9 8 2 0,-6 10 0 16,-12-2 1-16,-6 7 0 16,-3 11-1-16,0 3 1 15,4 0-2-15,-7 5 1 16,3 2-3-16,0 1 1 15,0 2-1-15,3 6 1 16,0-11-1-16,6 0 1 16,0-2-1-16,12-9 1 0,3-7-2 15,12-12 1-15,15-1-7 16,8-22 1-16,16-11-4 16,5-15 0-16</inkml:trace>
  <inkml:trace contextRef="#ctx0" brushRef="#br0" timeOffset="27956.1098">7023 11650 30 0,'0'8'15'0,"12"37"-17"15,-12-30 25-15,3 4-24 16,0 10 0-16,3 8-3 15,-3 8 0-15,3 3 0 16,-6-3 1-16,-3-6-5 0,-3-7 0 31</inkml:trace>
  <inkml:trace contextRef="#ctx0" brushRef="#br0" timeOffset="28209.42">7509 11462 21 0,'-12'-8'10'0,"9"40"-10"0,3-14 18 0,0 14-19 15,0 10 1-15,0 3 0 16,0 11 1-16,0-1-1 15,0 11 0-15,3-2-1 16,3-9 1-16,0-10-4 16,0-5 1-16,0-5-3 15,5-12 0-15</inkml:trace>
  <inkml:trace contextRef="#ctx0" brushRef="#br0" timeOffset="28527.06">8038 11398 30 0,'-6'29'15'0,"30"85"-19"0,-15-79 29 0,0 9-26 16,3 12 0-16,0 5-9 15,0 2 1-15,-3-7 6 16,-9-11 0-16</inkml:trace>
  <inkml:trace contextRef="#ctx0" brushRef="#br0" timeOffset="28690.28">7750 11277 22 0,'71'-32'11'0,"96"-18"-12"16,-117 36 17-16,31 1-28 16,14 8 1-16</inkml:trace>
  <inkml:trace contextRef="#ctx0" brushRef="#br0" timeOffset="30174.62">7273 11438 19 0,'-8'-5'9'0,"11"13"-4"16,-1-3 10-16,7 11-13 16,3 13 1-16,3 11 1 15,-3 18 1-15,-3-8-6 16,-3 11 1-16,0 2-1 15,0-2 1-15,3-3-7 16,3-10 0-16</inkml:trace>
  <inkml:trace contextRef="#ctx0" brushRef="#br0" timeOffset="30511.63">8375 11277 19 0,'-12'-6'9'0,"24"27"-8"0,-6-18 9 0,3 10-10 16,3 14 0-16,5 12 3 15,4 14 0-15,-3 11-3 16,3 2 0-16,-3-5-1 16,-3-6 1-16,-3-10-5 15,-9-8 1-15</inkml:trace>
  <inkml:trace contextRef="#ctx0" brushRef="#br0" timeOffset="30659.85">8330 11218 25 0,'21'-55'12'0,"62"-6"-16"16,-41 37 20-16,9-5-16 15,20-8 0-15,12 8-12 16,7 8 0-16,-10 10 12 15,-14 6 0-15</inkml:trace>
  <inkml:trace contextRef="#ctx0" brushRef="#br0" timeOffset="30800.47">8461 11594 27 0,'-47'0'13'0,"82"-3"-20"0,-5-2 27 16,9-13-25-16,32-9 1 15,36-10-9-15,21-8 0 0</inkml:trace>
  <inkml:trace contextRef="#ctx0" brushRef="#br0" timeOffset="30975.58">8595 11745 57 0,'-179'42'28'0,"132"-13"-46"16,53-21 60-16,15 0-52 16,29-13 1-16,60-8-18 15,60-32 1-15</inkml:trace>
  <inkml:trace contextRef="#ctx0" brushRef="#br0" timeOffset="31962.7">20150 12255 28 0,'6'8'14'0,"30"96"-15"0,-18-62 15 0,11 14-15 16,10-1 0-16,6 3 0 15,-7-10 1-15,-8-11 3 16,-6-11 1-16,-9-18 1 15,-9-10 1-15,-12-22 2 16,-9-21 0-16,-9-16-1 16,0-8 1-16,7-10-4 15,2-3 1-15,3-5-4 16,9 12 0-16,0 9-2 16,6 8 0-16,0 5-1 15,3 14 0-15,0 12 0 16,-3 14 0-16,-6 15 0 0,-3 12 1 15,0 17 0-15,0 9 0 16,3 5 0-16,3-8 0 16,6 3 1-16,6 5 0 15,6 0 0-15,5-3 1 16,1 6 2-16,0-1 0 16,6-2 2-16,2-5 1 15,1-3 0-15,-3 3 0 16,0-1-2-16,0-7 1 15,2-5-6 1,4-6 1-16,3-3-11 0,2-4 1 16,34-28-8-1,2-4 0-15</inkml:trace>
  <inkml:trace contextRef="#ctx0" brushRef="#br0" timeOffset="32173.8">21269 12121 36 0,'-15'7'18'0,"6"70"-17"16,6-50 24-16,1 15-24 16,-1 19 0-1,-6 24-1 1,-3-22 1-16,3-13-7 15,0-10 0-15,3-21-4 0,-6-17 1 16</inkml:trace>
  <inkml:trace contextRef="#ctx0" brushRef="#br0" timeOffset="32309.45">21138 12089 25 0,'15'-64'12'0,"36"6"-4"0,-30 45 15 15,11-3-22-15,7 0 0 16,3 0 1-16,11 3 0 15,-2 5-4-15,0 11 1 16,-4 10-8-16,-11 19 1 16</inkml:trace>
  <inkml:trace contextRef="#ctx0" brushRef="#br0" timeOffset="32460.99">21180 12351 28 0,'-27'-8'14'0,"39"8"-15"15,0 0 17-15,15 0-19 16,17-3 0-16,19 1-1 16,11-6 1-16,19 0-1 15,-7 2 1-15</inkml:trace>
  <inkml:trace contextRef="#ctx0" brushRef="#br0" timeOffset="32638.3">21171 12711 47 0,'12'-3'23'0,"83"-13"-48"0,-62 11 47 15,18-8-38-15,11-3 0 16</inkml:trace>
  <inkml:trace contextRef="#ctx0" brushRef="#br0" timeOffset="33042.89">22510 12266 23 0,'9'19'11'0,"-56"52"-5"0,29-45 22 0,-6 12-26 16,-12 7 1-16,-5 2 1 15,-1 1 0-15,3-14-5 16,4-2 0-16,8-6 6 16,3-10 0-16,9-5-1 15,6-14 0-15,9-15-1 16,9-11 1-16,12-16-2 16,9-6 1-16,3-2-4 15,2 0 1-15,7 8-2 16,3 1 0-16,-1 4 0 15,7 0 1-15,-4 11 0 16,-5 8 0-16,0 8 0 16,-7 13 1-16,-2 10 1 15,-6 6 1-15,-3 16-1 16,-3 13 1-16,-6 10 0 0,-4 9 0 16,1-6-1-16,-6 11 1 15,0 0-6-15,-6-6 0 16,-6-7-9-16,-9-6 0 15,-14-16-1-15,-10-23 1 16</inkml:trace>
  <inkml:trace contextRef="#ctx0" brushRef="#br0" timeOffset="33164.35">22293 12560 19 0,'-27'-101'9'0,"39"17"-18"0,-3 62 12 0,3 1-7 16,6 5 0-16,12 0 1 15,8 1 0-15,13-1 4 16,9 8 1-16,5 5-5 15,1 0 1-15</inkml:trace>
  <inkml:trace contextRef="#ctx0" brushRef="#br0" timeOffset="33479.17">23344 12658 53 0,'-18'50'26'0,"6"32"-45"16,12-56 65-16,0 6-51 15,0 0 1-15,0-6-10 16,3-10 1-16,-3-21 15 16,-3-14 0-16,3-18-8 0,0-13 1 15,9-19 2-15,12-10 1 16,12 0 3-16,23 2 1 16,16 16-1-16,17 19 0 15,9 7-2-15,18 22 1 16,-6 18-1-1,-5 14 0-15,-22 13 3 0,-15 10 0 16,-23 0 5-16,-27 9 0 16,-24-6 0-16,-42 2 1 0,-32 1-7 15,-27-6 0 1,-30-2-11-16,-18-32 0 16</inkml:trace>
  <inkml:trace contextRef="#ctx0" brushRef="#br0" timeOffset="34799.94">22350 12523 20 0,'-6'-19'10'0,"12"22"-15"15,0-3 11-15,6 2-7 16,8 4 0-16,10-1 0 15,15 6 0-15,8 10-2 16,4 5 0-16</inkml:trace>
  <inkml:trace contextRef="#ctx0" brushRef="#br0" timeOffset="35234.44">24121 12692 29 0,'-33'-18'14'0,"-77"47"-21"16,77-21 29-16,-5 7-23 15,-13 7 1-15,-12 1-11 16,-8 4 0-16,-18-3 9 16,-10-19 1-16</inkml:trace>
  <inkml:trace contextRef="#ctx0" brushRef="#br0" timeOffset="36676.4">20480 11771 28 0,'6'-16'14'0,"-9"35"-11"0,0-1 15 0,-2 12-17 16,-4 25 0-16,-3 19 0 16,0 16 0-16,-3 19-3 15,0 10 1-15,6-8 1 16,0-3 1-16,3-7 2 15,3-19 0-15,6-13 1 16,0-8 0-16,0-19 2 16,0-13 0-16,-3-11-1 15,-3-18 1-15,-3-7-3 16,-6-23 0-16,-3-7-1 16,4-13 0-16,-1-19-1 15,6-5 0-15,6-10-1 16,9 10 0-16,5-6 0 0,10-2 0 15,3 0-1-15,3 5 0 16,6 3 0-16,5 11 0 16,-5 7 0-16,-6 9 0 15,-3 7-1-15,-7 8 1 16,-2 11 0-16,-6 13 0 16,-3 3-1-16,0 15 1 15,3 14-1-15,0 8 1 0,3 5 0 16,0 8 1-16,-4-3 0 15,-11 3 0 1,-11 0 1-16,-4-8 0 0,-15-5 0 16,-6-3 0-16,-8 3 0 15,-7-3 1-15,3 0-1 16,10 3 1-16,8-8-1 16,15 2 0-16,21 3 0 15,15 6 0-15,29 2-1 16,25-3 0-16,14-2-8 15,18 0 1-15,-3 2-7 16,-20-29 0-16</inkml:trace>
  <inkml:trace contextRef="#ctx0" brushRef="#br0" timeOffset="43867.92">8717 14512 22 0,'-27'-10'11'0,"6"12"-13"0,19-2 11 16,-4 6-9-16,0-4 0 15,0 1 0-15,0 2 0 0,3-2 1 16,0 2 0-16,0 3 1 16,0 0 1-16,3 3 0 15,9-6 1-15,9 0-1 16,11 3 1-16,13 3-1 16,9 2 0-16,11 0-1 15,7 1 1-15,8-4 0 16,6-2 0-16,7 0 0 15,-1-5 1-15,15-1-1 16,6-2 0-16,9 0 0 16,0 0 1-16,18 0-3 15,0 0 1-15,3-2-1 16,12 2 1-16,3 0-1 16,-6 0 1-16,5 0-1 15,-2 2 1-15,-3 1-1 16,3 0 1-16,-3 2 0 15,-1-3 1-15,7 1-1 0,-3 0 0 16,0-1-1-16,6 1 0 16,-1 0 0-16,-2-1 0 15,6 1-1-15,5 0 1 16,-5-1-1-16,-3 4 0 16,3-4 1-16,-1 1 0 15,1-3-1-15,0-5 1 16,9-3 0-16,-7 0 1 15,-8-3-1-15,6-5 0 16,-3 3 0-16,-10 0 0 16,7 5 0-16,-6-3 1 0,-6 1-2 15,-15-1 1-15,-3-2 0 16,-12 0 0-16,-18-1 1 16,-8 6 0-16,-4-2-2 15,-15 5 1-15,-14-1 1 16,-12 4 0-16,-10-1 0 15,-5 0 1-15,-6 1-1 16,-6 2 1-16,-6 2-1 16,-3 1 1-16,-9-3-1 15,-3 3 1-15,-6-3-2 16,-6 0 1-16,-3-3-1 16,-3-2 0-16,-5-3 0 15,-7-3 0-15,-3-2-1 16,1 2 1-16,-1-2 0 15,6 0 0-15,3 2-1 16,4 1 0-16,5-1-1 0,3 1 1 16,3-4-2-16,9-1 1 15,3-1-2-15,9 0 1 16,15 0-2-16,20 3 1 16,13-1 0-16,15 6 0 15,2 6 0-15,12 4 1 16,1 1 1-16,-13 10 0 15,-17 3 2-15,-16 5 0 16,-17 1 1-16,-21 1 1 0,-27 6 0 16,-29 9 1-1,-19-7-6-15,-20 4 1 0,0 7-16 16,-9-2 0-16,3-19-5 16,8-34 1-16</inkml:trace>
  <inkml:trace contextRef="#ctx0" brushRef="#br0" timeOffset="44483.3">9077 14303 21 0,'-3'-16'10'0,"3"11"-6"15,0 5 11-15,0 3-11 16,-9 7 1-16,-11 14 4 15,-13 5 1-15,-12 11-12 16,-14 5 1-16,-7 13 7 16,13 6 0-16,5 5-3 15,15-3 0-15,15-3-8 0,24 1 1 16,36-11-8-16,41-8 0 16</inkml:trace>
  <inkml:trace contextRef="#ctx0" brushRef="#br0" timeOffset="52427.1599">16873 6760 16 0,'12'-29'8'0,"9"24"-13"15,-12 5 9-15,-1 2-10 16,4 1 1-16</inkml:trace>
  <inkml:trace contextRef="#ctx0" brushRef="#br0" timeOffset="55500.81">16349 5964 8 0,'3'16'4'0,"27"-11"-7"0,-18-2 8 0,6-1-5 16,2-2 0-16,4 3 1 15,12-1 1-15,17 6 0 16,13-5 0-16,20-8 1 15,36-3 1-15,27-3 1 16,33-2 0-16,20-6 0 16,21 9 0-16,10-3-1 15,-4 5 1-15,-12 0-2 16,-9 8 0-16,-20 2-5 16,-33 1 0-16,-27 5-5 15,-18-8 0-15</inkml:trace>
  <inkml:trace contextRef="#ctx0" brushRef="#br0" timeOffset="58219.34">4127 9226 8 0,'95'-24'4'0,"39"3"-3"0,-95 8 5 15,24 2-6-15,14 3 0 16,12 0 0-16,27 0 0 16,12 0-1-16,3 1 1 15,21-1 0-15,12 2 1 0,9 1-1 16,14 0 0-16,7-3 0 15,11 2 0-15,0-1 1 16,16 1 0-16,-4 1 1 16,15 0 0-16,6-3 0 15,9 2 0 1,238-9 1 0,-77-4 0-16,-57 6 0 15,-112 2 0-15,106 9-2 16,-21 2 1-16,-23 2-1 15,-24 6 1-15,-12 5-2 16,-78 1 0-16,51 4 0 16,-26-2 0-16,-22 0-3 15,-26-6 0-15,-12 4-3 16,-24-4 0-16</inkml:trace>
  <inkml:trace contextRef="#ctx0" brushRef="#br0" timeOffset="60771.37">16215 9387 8 0,'348'-29'4'0,"-71"212"-4"0,-226-85 5 0,-27 87-6 15,-57 103 0-15,-89 112-3 16,-116 116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19:59:03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4086 4540 7 0,'-6'0'3'0,"0"3"-1"0,6-3 3 16,0 3-5-16,-3-1 1 0,3-2-1 15,0 3 1-15,0-1-1 16,6-2 1-16,3-2 1 15,2-1 0-15,1 1 0 16,6-1 0-16,0 0 1 16,-3-2 0-16,3 5-2 15,0 0 0-15,3 0 0 16,2 0 0-16,1 0-1 16,0 0 1-16,-3 5-1 15,3-5 0-15,-4 0 1 16,-2 0 0-16,-3 0-1 15,0 0 1-15,0 3 0 16,0 0 0-16,-3-3 0 16,3 0 0-16,3-6 0 15,-1 6 0-15,4-8-1 16,-3 8 1-16,0 0 0 16,0-5 0-16,0 10 0 0,-3-5 0 15,-1 0-1-15,1 8 1 16,0-5-1-16,6 2 0 15,-12-2 0-15,3-3 1 16,3 0-1-16,3 0 0 16,-1 0 0-16,4 0 1 15,0 0-1-15,0-3 1 0,-6 3-1 16,3 0 1-16,0 3-1 16,-10-1 0-16,4 1 0 15,0 0 1-15,0-1-1 16,3-2 1-16,0 3 0 15,3-6 0-15,-6 3 0 16,6-2 1-16,-4-1-1 16,1-2 1-16,0 2-1 15,3 1 1-15,-6-1-2 16,3 0 1-16,0 3-1 16,3-5 0-16,-3 5 0 15,2-3 1-15,-5 3-1 16,3 0 0-16,9 0 0 15,-6 0 0-15,3 0 0 16,2 0 1-16,1 0-2 16,-3-5 1-16,-3 2 0 15,0-5 0-15,0 8 0 16,3-8 1-16,-1 1-1 16,1 4 0-16,0 0 0 0,0 1 0 15,3-4 0-15,-3 1 1 16,5 2-2-16,-2-2 1 15,-3 5 0-15,-3-3 0 16,-3-2 0-16,3 5 0 16,-1 5 0-16,1-5 0 15,0 0 0-15,-3 0 1 16,0 3-1-16,0-3 0 16,-9-3 0-16,3-2 0 0,-3 5 0 15,0-2 1 1,0-1-1-16,-3 6 1 0,-3-3-1 15,-3 2 0-15,-6-2 0 16,0 0 0-16,-6 0-1 16,6 0 1-16,-9-2 0 15,0-1 1-15,0 6-2 16,-6-3 1-16,1 0 0 16,-7 7 0-16,0 1 0 15,0-8 0-15,1 8-1 16,8-2 1-16,0 2 0 15,-3-1 1-15,0-4-1 16,1 2 0-16,-1-2 0 16,3 2 0-16,-6-5 0 15,3 0 1-15,0 0-1 16,1 0 0-16,-7-5 0 16,0 2 0-16,3-5 0 0,-5 3 1 15,-1 0-2 1,6 2 1-16,-3 1-1 0,3 2 1 15,-2 5 0-15,-7-2 0 16,0 2 0-16,1-3 0 16,5 1 0-16,0 2 1 15,0-5-1-15,0 3 0 16,-20 2 0 0,2 3 0-16,10 0 0 15,2-5 0-15,0 5 0 16,-3-3 0-16,-2-2 0 15,-1-1 0-15,3 1 0 16,-2 2 0-16,-1 3 0 16,-6 0 0-16,4-5 0 15,2 5 0-15,6 2 0 16,4-4 0-16,-1 4 0 16,0-2 1-16,6-5-2 15,4 2 1-15,-1-2 0 16,3 2 1-16,6-5-1 15,0 3 0-15,3-6 0 16,3 3 1-16,3 0 0 16,0-3 1-16,3 1-2 15,3 2 1-15,9 0-1 16,-3 0 1-16,3 0-1 16,9 2 1-16,0-2-1 15,-3-2 0-15,12-1 0 0,-1 3 1 16,13-5-1-16,6 2 1 15,5 6-1-15,10 2 1 16,-1-10-1-16,10 2 1 16,2 3-1-16,-2-5 1 15,8 10-1-15,1-10 1 16,-4 2-1-16,0-2 1 16,1 0-1-16,-1-1 0 15,-5-2 0-15,-4 6 0 16,4-3 0-16,-19-1 0 15,-2 1-1-15,-12-3 1 0,-4 5-10 16,-5-2 1-16,-3 0-3 16,-15-14 1-16</inkml:trace>
  <inkml:trace contextRef="#ctx0" brushRef="#br0" timeOffset="14908.63">4026 5157 3 0,'-6'2'1'0,"3"-7"-2"16,3 5 2-16,0 0 0 15,-3 0 0-15,0 0 1 16,0 0 0-16,0 5-3 16,0 1 1-16,3 2 1 0,0 2 0 15,0-2-1-15,6-5 1 16,6-1-1-16,12-2 1 16,9 6 0-16,17-4 0 15,10-10 0-15,14-7 1 16,10-7 0-16,5 1 1 15,6-3 0-15,-6-5 0 16,1 3-1-16,-7 2 1 16,-9 11-1-16,-8 0 0 15,-13 13-5-15,-11 0 1 0,-12 7-3 16,-18 7 0 0</inkml:trace>
  <inkml:trace contextRef="#ctx0" brushRef="#br0" timeOffset="15344.6">3788 5696 11 0,'-12'-2'5'0,"86"-6"-7"0,-41-3 7 0,36-10-5 16,44-8 1-16,30-19 0 15,29-5 0-15,22-2-3 16,2 2 0-16,7 5-1 15,-13 3 1-15</inkml:trace>
  <inkml:trace contextRef="#ctx0" brushRef="#br0" timeOffset="30673.81">16974 4683 9 0,'3'-16'4'0,"3"-2"0"0,-6 18 4 16,0 0-8-16,-3 2 0 15,-6 6 2-15,-6 11 1 0,-6-1-2 16,-8 14 0-16,2 5 1 16,0 3 1-16,3 5 0 15,3 0 0-15,10-8-3 16,5-8 0-16,9-8-5 16,11-16 0-16</inkml:trace>
  <inkml:trace contextRef="#ctx0" brushRef="#br0" timeOffset="31122.37">16909 4736 10 0,'-15'-13'5'0,"15"13"-4"15,6-3 3-15,6-2-5 16,-1 0 1-16,7-3 0 0,3 2 0 16,3 1 0-16,3 2 0 15,-3 1-1-15,-1 4 1 16,-5 4-1-16,-3 4 1 16,-6 1 1-16,-9 10 0 15,-6 8 2-15,-3 6 0 16,-3 7 1-16,3 3 0 15,6 0 1-15,6-8 0 16,6-5-1-16,6-11 1 16,6-8-2-16,6-13 0 15,6-11 0-15,2-12 0 16,4-9-2-16,0-10 1 0,-7 2-1 16,-8 5 1-16,-6 4-4 15,-18-1 1-15,-18 8-2 16,-6 8 1-16,-11-2 0 15,-10 15 0-15,-6 6-2 16,4 2 1-16,8 8-4 16,9 3 1-16</inkml:trace>
  <inkml:trace contextRef="#ctx0" brushRef="#br0" timeOffset="31557.83">17787 4675 11 0,'-3'-8'5'0,"-18"-5"-3"0,15 13 2 0,0 3-4 15,-3 2 0-15,0 8 3 16,-3-2 0-16,-3 7-2 16,0 9 0-16,-2 7 3 15,2 3 0-15,9 6 1 16,6-4 0-16,9-4-1 15,6-9 1-15,5-10-1 16,13-13 1-16,6-19-2 16,17-8 0-16,4-16-2 15,-4 6 1-15,-8-3-4 16,-9 0 1-16,-12 5-4 16,-16 8 1-16,-16 11-6 15,-16 10 1-15</inkml:trace>
  <inkml:trace contextRef="#ctx0" brushRef="#br0" timeOffset="35236.43">17599 5654 3 0,'12'-18'1'0,"15"-1"0"16,-21 14 1-16,0-3-2 16,0 0 1-16,0 3 3 15,0-6 0-15,-3-2-4 16,-3 2 0-16,-3 1 2 16,-6 7 0-16,-6 6 0 15,-9 2 0-15,-9 8-2 0,-2 6 0 16,-10 7 0-16,-9-5 1 15,4 11 1 1,2 2 0-16,0 6-1 0,13 5 1 16,8 0 1-16,15-10 0 15,9-1-1-15,15-10 1 16,15-11-2-16,14-13 1 16,22-21 0-16,8-3 1 15,-8-5-2-15,-10-3 0 16,-14 0-1-16,-15 9 0 0,-27 4-3 15,-30-2 1 1,-26 10-5-16,-28 6 1 16</inkml:trace>
  <inkml:trace contextRef="#ctx0" brushRef="#br0" timeOffset="46002.83">2011 8811 8 0,'-27'-3'4'0,"-6"6"0"0,24-3 4 16,-5 2-8-16,-4 1 1 16,-6 0 1-16,6-1 1 0,-6 1-4 15,6-1 1-15,-5 1 1 16,5 0 0-1,3-1 0 1,3 4 1-16,3-1-1 16,3 0 1-16,3-2 0 15,12 0 1-15,0-3-1 16,12 0 1-16,9 0-1 16,11 0 0-16,10-3-1 15,-1 3 0-15,10-8-1 16,-1-3 1-16,16 1-1 15,-7-3 0-15,1-6 0 16,-1-2 1-16,-2-6 0 16,2 4 0-16,7 1 0 15,-10 4 1-15,4-1 0 16,-1 1 0-16,-3-1-1 16,-11 1 1-16,0-1-1 15,5 1 0-15,-8 2-1 0,-7 5 1 16,4-2-1-16,-12 5 1 15,-3 3-1-15,-1-3 1 16,-11 5-1-16,3 1 1 16,-6-1-2-16,3 3 1 15,-12-5 0-15,2 5 1 16,4 0-1-16,0 0 1 16,6 0-1-16,9 0 0 15,-6-3 0-15,11 3 1 16,-2-3-1-16,9 6 0 0,-10-3 0 15,4 0 0-15,-9 0 0 16,-3 0 1-16,-6 0 0 16,-3 0 1-16,-4-3-1 15,-2-2 1-15,0 3-1 16,-3-1 1-16,0-2-1 16,-6 5 1-16,0 0-2 15,3-6 0-15,-3 6 0 16,0-2 0-16,-3-4 0 15,-3 1 0-15,-3-3 0 16,0 0 0-16,-8-2 0 16,-1 2 1-16,3 0-1 15,-3-3 0-15,3 6 0 16,3 0 0-16,0-1 0 16,9 1 0-16,-6 2-1 15,9 1 1-15,-6-1 0 16,6 6 0-16,6-3-1 0,-3 0 1 15,12 2-1-15,-3 4 1 16,9-1 0-16,0 0 1 16,9 1-1-16,2 1 0 15,10-1-1-15,3-1 1 16,-10 0 0-16,-5 1 0 16,-3 4-1-16,-9 1 1 15,-3-1-1-15,-12-2 1 16,-15 3-1-16,-27 5 1 0,-21 13 0 15,-17 5 0-15,-15 9-6 16,0 2 1-16,8 2-6 16,19-31 1-16</inkml:trace>
  <inkml:trace contextRef="#ctx0" brushRef="#br0" timeOffset="56045.32">18385 4532 8 0,'-3'-5'4'0,"6"2"-2"0,-3 3 4 16,-3 0-6-16,0-8 0 15,-3 8 1-15,-3 0 1 16,-6 3-2-16,-9 2 0 0,-11 3 2 16,-13 0 0-16,-20 8 1 15,-13 5 0-15,-14-2 1 16,-15 7 0-16,-9 1-1 15,-3-6 1-15,0 0-2 16,-3 3 1-16,3 5-2 16,12-5 0-16,2-3-4 15,1-3 1-15,6 1-5 16,15-11 1-16,11 0-1 16,10-8 0-16</inkml:trace>
  <inkml:trace contextRef="#ctx0" brushRef="#br0" timeOffset="56285.23">16665 4662 20 0,'53'-3'10'0,"54"19"-10"0,-71-8 20 16,15 3-21-16,17 2 1 15,3 8-1-15,10 6 1 16,-4-1 0-16,4-5 0 16,2 3 0-16,-6 0 0 15,1 5-2-15,-1-13 0 16,1-6-4-16,14-7 1 16</inkml:trace>
  <inkml:trace contextRef="#ctx0" brushRef="#br0" timeOffset="57051.37">19552 4649 13 0,'-9'-6'6'0,"3"-4"-7"0,6 10 7 16,-3-3-6-16,0-2 0 0,0-3 0 15,-3 0 1-15,0-3-1 16,-3-2 0-16,-3 0 1 16,0-3 0-16,-3 3 0 15,-2 2 1-15,-4-2-1 16,0 5 1-16,-3 5-1 16,0 11 1-16,-5 3-1 15,-7 2 0 1,-21 8 1-1,7 3 1-15,5-5 0 16,9 7 0-16,10-5 1 16,8-2 0-16,12-6 0 15,12 0 1-15,12-5-4 16,17-5 1-16,7-8-1 16,8-6 0-16,7 3-1 15,-3-8 0-15,-7 3 0 16,-5 5 1-16,-9 3-1 0,-7 5 1 15,-14 8 0-15,-12 10 0 16,-15 3 1-16,-14 11 0 16,-4 13 0-16,-3 3 1 15,1 2-2-15,8-5 1 16,6-5-10-16,12-6 1 16,21-13-4-16,12-26 1 15</inkml:trace>
  <inkml:trace contextRef="#ctx0" brushRef="#br0" timeOffset="57576.92">20284 4710 5 0,'3'-11'2'0,"0"0"2"15,0 6-8-15,0 0 6 16,-3-6 0-16,0-2 5 16,0-3 1-16,0 0-9 15,-3-5 1-15,0 5 4 16,0 3 0-16,-3 5-1 0,-3 0 0 15,0 5-3-15,-3 6 0 16,0 2 1-16,-8 6 0 16,-7 2 1-16,-6-2 0 15,0 5 1-15,-2 2 1 16,2 3 0-16,6-2 1 16,6-6-3-16,9-2 1 0,9-3-1 15,6 0 0-15,6-3-1 16,3 0 0-16,6 3-1 15,6-8 1-15,3 3-1 16,-1-3 1-16,-2-3-2 16,-3 6 1-16,-6 2 0 15,-6-5 1-15,-3 19-1 16,-15 7 1-16,-15 11 0 16,-9 8 1-16,-11 3-3 15,-1 2 0-15,12 5-9 16,15-4 1-16</inkml:trace>
  <inkml:trace contextRef="#ctx0" brushRef="#br0" timeOffset="63400.54">4121 9051 10 0,'0'-5'5'0,"6"-3"-5"0,-6 8 6 16,3-2-7-16,-3 2 1 15,0 0 0-15,0 0 0 16,-3 2 0-16,-12 3 0 15,-2 3 2-15,-4 0 0 16,0 0 2-16,-6 0 0 16,3-3 1-16,-9-2 0 0,7 0 0 15,-1-1 0 1,3 1-2-16,0 0 0 0,6-1-3 16,1 1 1-16,2 0-1 15,-3-1 0-15,3 4-1 16,0-6 1-16,3 5 0 15,-6-5 0-15,3 5 0 16,1 6 1-16,-4 5-1 16,0 10 1-16,0 3-1 15,-6 11 0-15,6 2 0 16,-9 8 1-16,13 3-1 16,-4 6 0-16,3 4 1 15,0 1 0-15,3-9-1 16,-6-5 1-16,3-2 0 15,0-14 1-15,1 4-1 16,2-9 1-16,-3 0-1 16,3-3 0-16,0 3-1 15,0 0 1-15,3 3-1 16,0 8 0-16,0 0-1 16,6-6 1-16,0-5 0 0,3-8 0 15,0-5 1-15,3-3 0 16,-3-5 0-16,6-5 1 15,0 0-1-15,-6-3 1 16,9 0-2-16,-9 0 1 16,0 0-1-16,-6 0 0 15,12 2 0-15,-6-2 0 16,-6 3-1-16,3 2 1 16,6 0 0-16,-3 1 0 15,6-1 0-15,-6 0 1 0,0-2-1 16,0 2 0-16,0-2 0 15,0-1 1-15,0-2 0 16,0 0 1-16,3 3-1 16,-3-3 0-16,-3 3-1 15,3-1 1-15,-6-2 0 16,3 0 0-16,3 0-1 16,-6 0 0-16,3-2 1 15,-3-1 0-15,0 0 0 16,3 1 0-16,-6-1 1 15,4 1 0-15,2 4-1 16,-3-2 0-16,3 0 0 16,3-2 1-16,0-4-1 15,0 4 0-15,0-1-1 16,0 3 0-16,0 0 0 16,0-3 1-16,0 1-1 15,0 2 1-15,0 0-1 16,0 0 0-16,0 0 1 0,0 0 0 15,0 2-1-15,0-2 1 16,0 0-1-16,0 0 0 16,0 3 0-16,0 0 1 15,0-3-2-15,-6 2 1 16,6-2 1-16,0 0 0 16,0 0-1-16,-3 0 1 0,0 0-1 15,0 0 1-15,0 0 0 16,3 0 0-16,0 0-1 15,0 0 0-15,0 3 0 16,0 0 0-16,-3-3 1 16,3 0 0-16,0 0-1 15,0 0 0-15,0 0 1 16,0 0 0-16,0-3-1 16,0 6 1-16,0-3-1 15,0 2 0-15,0-2-1 16,0 0 1-16,0 0 0 15,0 0 0-15,0 0 0 16,0 0 0-16,0 0 0 16,0 0 0-16,3 0 0 15,0 3 0-15,-3-1 0 16,3 1 0-16,3-3 0 16,0 3 0-16,-6-1 0 0,9-2 0 15,-1 0 0-15,7-2 0 16,3 2 0-16,3 0 1 15,0 0-1-15,0 0 0 16,-3-3 0-16,2 3 0 16,-5 3-1-16,3 2 1 15,0 0 0-15,-3 1 0 16,3 2-1-16,3-3 1 16,2-2 0-16,-5-1 0 15,9-2 0-15,6 0 0 16,5-2 0-16,-2 2 1 0,3-3-1 15,0 0 0-15,-10 1 0 16,-5 2 0-16,-3 0 0 16,-6 0 0-16,0-3-1 15,-6 3 1-15,0-3 0 16,0 6 0-16,-6-3 0 16,-3 0 1-16,3 0-1 15,-3 0 1-15,2-5-1 16,-2 5 1-16,3-6-1 15,-3 6 0-15,0 0 0 16,-3 0 0-16,-2-2 0 16,2 2 0-16,-6 2-1 15,-6 1 1-15,-3-6-1 16,0 1 1-16,-12-1 0 16,1 3 0-16,-4-5 0 15,-9-1 0-15,3 1-1 16,1-3 1-16,5 0 0 0,0-2 0 15,-3-1 0-15,7 3 1 16,2-2-1-16,-3-4 0 16,9 6 0-16,3 1 0 15,-2-1 0-15,8 0 0 16,-3 0 0-16,6 2 0 16,0-2 0-1,6 1 0-15,3-4 0 0,3-2 1 0,3-6-1 31,3-7 1-31,9 2-1 0,-6-5 0 0,8-8 0 16,-11-3 1-16,3-8-1 16,0-4 0-1,0-4 0-15,-3 0 0 0,-3 4 0 16,3 7 0-16,-9 0 0 16,0-3 1-16,-6 8-1 15,-3-5 0-15,-3 0 0 16,-3-2 0-16,0 2 0 15,3 10 0-15,-5 4-1 16,5 7 1-16,0 3-1 16,-6 2 1-16,3 6-2 15,-3 2 1-15,6 6 0 16,3 2 1-16,0 3-1 16,1 0 1-16,5 0-1 0,3 3 1 31,41-8 0-31,19-6 0 15,8 0-1-15,10 1 1 16,11-1 0-16,-12 1 0 16,7-1 0-16,-1 3 0 15,-15 6 0-15,-8-1 0 16,-12 3 0-16,-7 0 0 16,-11 0 0-16,0 0 1 15,-15 0-1-15,-6 0 1 16,-9 0-1-16,-6 0 1 15,-12 0-1-15,-12 3 0 0,-6-1-1 16,4 1 1-16,-10 0-1 16,-9-3 1-16,7 0 0 15,-4 0 0-15,3 0 0 16,4 0 0-16,-7 0 0 16,9 0 0-16,7 2-1 15,8 1 1-15,-3-1 0 16,9 4 0-16,3-1-1 15,6 0 0-15,-3 3-2 16,6 0 0-16,1 0-5 16,5 8 0-16,-6 10-6 15,3 9 0-15,3 5 0 16,-6 5 1-16</inkml:trace>
  <inkml:trace contextRef="#ctx0" brushRef="#br0" timeOffset="70863.58">2187 10903 7 0,'-21'3'3'0,"18"-3"-1"0,3 0 3 0,0 0-4 16,0 0 0-16,3-3-1 16,9-2 1-16,5 0-1 15,16-3 0-15,9 0 1 16,26 3 0-16,-2-1 1 15,23-4 0-15,12-3 0 16,6-9 0-16,1-1 0 16,2-9 1-16,-9 5 1 15,-9 4 0-15,-8-1 0 16,-10-3 0-16,-11 6 0 16,2-3 0-16,-5 6-1 15,-4 5 0-15,-14 2-1 16,-10 3 0-16,-11 0-2 15,-15 3 1-15,-21 2-2 16,-11 6 1-16,-16 2 0 0,-15-2 0 16,-5 2 2-16,-4 0 0 15,10 1 0-15,11-1 1 16,12 0-1-16,10 1 1 16,11-4-2-16,12-2 1 15,12 0-3-15,8-2 1 16,7 4-1-16,-6 6 0 15,3 11-3-15,-3 2 1 0,-3 8-8 16,8-5 1-16</inkml:trace>
  <inkml:trace contextRef="#ctx0" brushRef="#br0" timeOffset="71673.9899">16986 5511 11 0,'-9'-10'5'0,"21"-17"3"0,0 19 5 16,6-8-11-16,12 6 0 16,8 2 1-16,10 11 0 15,8 15-3-15,1 6 0 16,2 18 2-16,7-5 1 15,-4 6-1-15,-2 4 0 16,-9 1 0-16,-7 10 1 16,-2-5-2-16,-6-5 1 0,-4-3-1 15,-5 5 1-15,-6-10-7 16,-6-6 0-16,0-2-4 16,-9-11 1-16</inkml:trace>
  <inkml:trace contextRef="#ctx0" brushRef="#br0" timeOffset="71884.1">17626 5654 23 0,'-54'21'11'0,"-23"22"-6"16,62-20 17-16,-12 20-19 15,-8 2 0-15,-4 0 0 16,0 5 1-16,3-2-11 16,7-11 1-16,11-3-2 15,6-18 1-15</inkml:trace>
  <inkml:trace contextRef="#ctx0" brushRef="#br0" timeOffset="72319.34">18700 5559 22 0,'3'-16'11'0,"6"29"-9"16,-6-2 14-16,-3 10-15 16,-3 8 1-16,-3 16 1 15,-2 8 0-15,-7 10-4 0,-3 4 1 16,0-4 1-16,0-13 1 16,3-2-8-16,9-11 0 15,6-8-2-15,3-8 1 16</inkml:trace>
  <inkml:trace contextRef="#ctx0" brushRef="#br0" timeOffset="72696.05">18692 5421 25 0,'-9'-37'12'0,"24"45"-19"15,-13-3 23-15,-2 11-16 16,-2 8 0-16,-10 8-2 16,-6 18 1-16,-18-5-2 0,-15 8 0 15,4 3-2-15,8 5 0 16</inkml:trace>
  <inkml:trace contextRef="#ctx0" brushRef="#br0" timeOffset="72873.66">18281 6210 23 0,'15'-3'11'0,"80"-21"-15"0,-39 16 21 0,28 6-19 15,29-4 1-15,15 6-11 16,9-13 1-16</inkml:trace>
  <inkml:trace contextRef="#ctx0" brushRef="#br0" timeOffset="84029.2399">18337 5442 18 0,'-15'-26'9'0,"-14"15"-9"0,26 14 9 0,0 10-10 15,6 3 0 1,6 5 0-16,6 6 0 16,11 7 2-16,22 3 1 0,9-5 0 15,20 8 1-15,3 2 0 16,13 3 1-16,-4 8 0 15,-6 5 0-15,-11-2-2 16,-7 2 1-16,-5 5-3 16,-16 1 0-16,-8 2-5 15,-9 0 1-15,-6-8-4 16,-6-18 1-16</inkml:trace>
  <inkml:trace contextRef="#ctx0" brushRef="#br0" timeOffset="84286.03">18983 5625 19 0,'-3'-29'9'0,"0"42"-10"0,0-10 13 16,-6 13-10-16,-8 13 0 15,-7 13 0-15,-3 19 0 16,-18 0-3-16,-5 5 1 16,-10-5 1-16,-2-3 1 15,5-2-6-15,9-6 0 16,22-10-2-16,20-14 1 0</inkml:trace>
  <inkml:trace contextRef="#ctx0" brushRef="#br0" timeOffset="84691.64">20216 5810 17 0,'-15'-5'8'0,"-6"31"-9"16,15-15 14-16,-3 15-13 15,-3 9 0-15,0 5 1 16,3 5 0-16,6 2 0 0,6 6 1 16,6-3 1-1,6-2 0-15,9-6 2 0,12-10 0 16,14-16 0-16,10-13 1 15,11-17-3 1,4-15 1-16,5-10-1 0,0-12 1 16,-11-20-3-16,-13 2 0 15,-20-2-2-15,-27 20 1 0,-27 6-2 16,-21 11 1-16,-26 7-5 16,-30 12 1-16,-15 23-6 15,-15 5 1-15</inkml:trace>
  <inkml:trace contextRef="#ctx0" brushRef="#br0" timeOffset="87767.08">4222 13893 1 0,'0'0'0'0,"18"-8"1"0,-15 3 0 15,-3-3-1-15,0 0 1 0,0 0 1 16,0 0 0-16,-3 0-2 16,-6-2 1-16,6-1 1 15,-8 3 0-15,2 3 0 16,-3 2 1-16,-3 3-1 16,0 3 1-16,3 0-1 15,-3 2 1-15,3-2 0 16,0-3 0-16,0 0 0 15,4 2 0-15,-7-2 0 16,3 0 0-16,0 0 0 16,0 3 0-16,3-1-1 15,-3-2 0-15,3 6-2 16,3-4 1-16,0 1-1 16,6 0 0-16,-6-1-1 15,6 1 1-15,0-3 0 16,6 3 1-16,-6-1-1 15,3 1 1-15,-3 0-1 16,0 5 0-16,0 5 1 16,-3-3 0-16,-3 4-1 0,3 1 0 15,3 4 0-15,0 5 1 16,0 10-2-16,0 1 1 16,12 17-1-16,6 12 0 15,6 15 0-15,-3 11 1 16,-3 11 0-16,-9 2 0 15,-7 0 1-15,-4-13 0 16,2-18 1-16,0-9 0 0,8-21-5 16,10-18 1-16,24-18-5 15,12-25 0-15</inkml:trace>
  <inkml:trace contextRef="#ctx0" brushRef="#br0" timeOffset="95064.37">20364 4540 16 0,'-32'13'8'0,"-37"51"-3"0,45-40 10 15,-17 2-12-15,-16 6 0 16,-20 8 4-16,-10 5 0 16,-8 5-9-16,-3-10 1 15,-6 2 5-15,6-5 0 0,5-8-4 16,7-2 1-16,18-14-8 16,14-11 1-16,21 4-4 15,24-27 1-15</inkml:trace>
  <inkml:trace contextRef="#ctx0" brushRef="#br0" timeOffset="95592.11">21418 4487 16 0,'0'14'8'0,"3"57"-6"0,-3-55 11 0,0 18-11 16,0-5 1-16,-6 14 1 16,-6 2 1-16,0 8-7 15,0-6 1-15,1-4 2 16,5-6 0-16,3-11-7 15,6-2 0-15</inkml:trace>
  <inkml:trace contextRef="#ctx0" brushRef="#br0" timeOffset="95980.1">21751 4617 5 0,'9'21'2'0,"-3"3"3"0,-6-3-6 16,0-10 3-16,-3 10 1 0,0 8 6 16,-3 0 0-16,3-2-8 15,3-1 1-15,12 3 6 16,9 0 0-16,6-8-1 15,18-2 0-15,5-19-3 16,22-8 0-16,11 0-3 16,-9-8 1-16,-2-5-2 15,-10-8 1-15,-11 0-1 16,-15-3 1-16,-18-2-2 16,-12 2 1-16,-9 5-1 15,-12 6 1-15,-15 3-2 16,-9 10 0-16,-2 5-5 15,-1 3 1-15,-3 5-4 16,7 1 1-16</inkml:trace>
  <inkml:trace contextRef="#ctx0" brushRef="#br0" timeOffset="96370.05">23076 4622 13 0,'-6'0'6'0,"-6"35"-5"0,6-22 4 16,-3 3-6-16,-3 10 1 0,-2 9 4 15,2 2 0-15,0 5-1 32,9-5 0-32,9 0 3 0,12-3 0 0,11 1 2 15,13-14 0-15,3-2-2 16,5-12 0-16,4-7-3 16,-4-15 0-16,-5-9-1 15,-9-11 1-15,-12 1-3 16,-13 0 0-16,-19 2-4 15,-16-5 1-15,-12-3-3 16,-18 3 0-16,-8 5-6 16,-9 11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0:02:56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10935 3313 6 0,'-15'-24'3'0,"12"32"-4"0,3-8 3 15,0 0-3-15,0 0 1 16,6-6 0-16,0 4 0 15,3-6 1-15,3 3 0 16,2-1 0-16,7 4 1 16,9-4 0-16,6 6 0 15,8 6 1-15,10-4 0 0,8 1-1 16,13 2 0-16,14 0-1 16,18 1 1-16,9-6-1 15,12 0 0-15,24-6-1 16,12-1 1-16,18-7-1 15,17-2 1-15,6-2-1 16,22-3 1-16,-1-3-1 16,18-5 1-16,18-8-1 15,12 8 1-15,11 5-1 16,7 0 1-16,6 3-1 16,2-3 0-16,1 3 0 15,0 8 1-15,8 2-1 16,-5 3 1-16,2 11-1 15,-8 2 1-15,-18-2 0 16,-3 10 0-16,-27-5 0 16,0 5 0-16,-24 11-1 15,-21-13 1-15,-17 7 0 16,-19-2 0-16,-26-8-1 0,-15-8 0 16,-12 3 0-16,-17-6 1 15,-22 3-1-15,-14 0 0 16,-16 0 0-16,-14 0 0 15,-21 0 0-15,-21 0 1 16,-18 0-1-16,-26-5 0 16,-34-6 0-16,-35 3 0 15,-39-3 0-15,-29 1 0 16,-51-11 0-16,-42-3 0 0,-32 0 0 16,-19 3 0-16,-20 5-1 15,-30 3 1-15,-6 5 0 16,-6 5 0-16,-9-7 0 15,-11 2 1-15,-4 8-2 16,6 5 0-16,-2 8-5 16,-7 14 0-16</inkml:trace>
  <inkml:trace contextRef="#ctx0" brushRef="#br0" timeOffset="12163.18">20480 1013 24 0,'-5'3'12'0,"5"37"-14"0,0-19 13 0,0 24-12 16,5 16 1-16,4 26-2 15,12 27 1-15,9 21 2 16,3 18 0-16,5 14 0 16,10-3 0-16,9 0 1 15,-1-13 0-15,-8-16 2 16,-7-11 0-16,-8-8 0 15,-6-10 1-15,-9-16-1 16,-9-18 0-16,-3-11-1 16,-3-11 1-16,-3-13-2 15,-3-8 1-15,0-11-2 16,-3-4 1-16,0-4-2 0,-3-4 1 16,0-1-1-16,0-2 1 15,-6-3-1-15,-6 0 0 16,-8 0 1-16,-10 5 0 15,-18-5 0-15,-17 2 1 16,-15 4 0-16,-16 2 0 16,-11 0-1-16,-27 0 1 15,-8 5-1-15,-25-11 0 16,-17 4-1-16,-13 2 0 0,-11-6 0 16,-15 4 1-16,-12-6-1 15,-18 2 0-15,-12-2 0 16,-6 3 1-16,-9 2-1 15,-8 0 1-15,-1 3-2 16,-9 6 1-16,-5-14 0 16,14 0 0-16,-2-8-1 15,-7-11 1-15,9 3 0 16,1 0 0-16,-7-2 0 16,1 7 0-16,2 9 0 15,-15-4 0-15,4 12-1 16,14-6 1-16,6 0-1 15,19 2 0-15,11-2 0 16,15 0 1-16,9-2 0 16,17-6 1-16,25 0 0 15,23-8 1-15,15 3 1 16,19-1 1-16,28 4-2 0,28-3 1 16,12 7-2-16,14 6 1 15,15 0-2-15,10 3 0 16,8 5-2-16,12-8 0 15,3 0 0-15,0-8 1 16,3-11 0-16,3-7 1 16,0-11 0-16,0-8 1 15,-9-16 0-15,-9-10 0 16,-11-17 0-16,-10 1 0 0,-9-13 0 16,-8-12 0-16,-4 1-1 15,1 11 1-15,-1-11-2 16,1-8 1-16,-4 5-2 15,-2 5 1-15,-1 6 0 16,7 13 0-16,-4 6 0 16,4 1 0-16,2 9 0 15,7 11 0-15,-1 10 0 16,10 3 1-16,5 10-2 16,12 6 1-16,6 10-1 15,15 3 0-15,15 2-1 16,27 6 0-16,15-8 0 15,38-3 0-15,36-16 0 16,48-5 1-16,32-8 0 16,42-5 1-16,54 5 0 15,47-8 0-15,54 14 0 16,26 4 1-16,55-2-1 16,49-2 1-16,49 2 0 0,29 8 1 15,27 2-1-15,42 9 1 16,-28 5 0-16,-22 13 0 15,-37 8 0-15,-36 8 0 16,-41 8-2-16,-50 21 1 16,-19 8-11-16,-74-6 1 15</inkml:trace>
  <inkml:trace contextRef="#ctx0" brushRef="#br0" timeOffset="35881.49">3270 5384 0 0,'3'21'0'0,"30"3"14"31,-102-69-14-31,272 103 4 16,-52-55 0-16,43-8 2 15,35-14 0-15,27-7-7 0,30-1 0 16,9-10 5-16,8 3 0 15,-5 13-2-15,-12 8 1 16,-19-3-4-16,-17 5 0 16,-11 30-5-16,-31-11 1 15</inkml:trace>
  <inkml:trace contextRef="#ctx0" brushRef="#br0" timeOffset="38687.35">12610 13666 12 0,'-17'-27'6'0,"14"-7"-2"0,3 26 7 16,-3-3-11-16,0 3 0 15,0 3-1-15,0 8 1 16,-3 10 1-16,-3 6 1 15,0 25 0-15,-3 28 1 16,0 31 1-16,3 40 1 0,0 32 0 16,6 26 0-16,0 2-2 15,3-1 1-15,0-20-2 16,3-26 0-16,0-24-6 16,0-20 0-16,-3-30-5 15,-3-29 1-15</inkml:trace>
  <inkml:trace contextRef="#ctx0" brushRef="#br0" timeOffset="39679.7198">12337 13351 25 0,'-18'-5'12'0,"18"5"-18"0,0 2 18 0,3 4-18 15,9 4 1-15,14 3 0 16,19-2 0-16,24 5 9 16,23-6 1-16,42-2-4 15,29-10 0-15,43-6 5 16,32-8 0-16,18 0 0 16,24-8 1-16,3-5-3 15,-10-5 1-15,-8 7-1 16,-18-2 1-16,-14-5-2 15,-19 5 0-15,-30 2 1 16,-17 6 0-16,-27 5 0 16,-24 6 1-16,-18 2-1 0,-11 10 0 15,-22 14 0-15,-11 16 0 16,-13 23-1-16,-5 33 1 16,-12 10-2-16,-9 10 1 15,-3 14-2-15,0-3 1 16,-4 5-2-16,4-2 1 15,3 0-1-15,0-11 1 16,6-8-1-16,12-5 1 16,5-11-1-16,10-2 1 15,0-8-1-15,5-11 0 0,4-13 0 16,-7-6 0-16,1-7-1 16,-3-6 1-16,-1-5 0 15,-8-5 1-15,-6-3-1 16,-9-5 0-16,-7 0 1 15,-11-5 1-15,-12-6-1 16,-14 3 0-16,-10 5 0 16,-15 6 0-16,-26 5-1 15,-22 7 1-15,-17 6-2 16,-30 6 1-16,-20 2-1 16,-22 0 1-16,-23 0-1 15,-27-6 0-15,-36 1-1 16,-12-11 1-16,-15-18 0 15,-5-9 0-15,5-12 0 16,12-6 0-16,12-3 0 16,12 3 1-16,21 3 0 15,15 5 1-15,32 6-4 16,19-1 0-16,14 0-8 0,21 1 0 16,21 2-5-16,6 0 0 15</inkml:trace>
  <inkml:trace contextRef="#ctx0" brushRef="#br0" timeOffset="40670.87">12759 14007 22 0,'-6'21'11'0,"33"69"-7"0,-12-61 11 0,12 14-15 16,11 4 0-1,22 11-9 1,-9-10 0-16,-10-8 7 16,-11-14 1-16</inkml:trace>
  <inkml:trace contextRef="#ctx0" brushRef="#br0" timeOffset="41166.39">12896 13803 22 0,'45'-26'11'0,"32"21"-15"0,-53 7 20 0,12 6-17 16,8 0 1-16,4 5-1 15,9-2 1-15,2 5 0 16,-5 5 1-16,-10 0-1 16,-5 6 1-16,-9 2 3 15,-9 5 0-15,-9 0 0 16,-6 6 1-16,-12 8-1 15,-9-3 1-15,-12 0-2 16,-12 0 1-16,-5 0-3 16,-16-3 0-16,-8-8-1 15,-13-7 0-15,-2-3-3 16,5-3 0-16,13-8-7 16,8-2 0-16</inkml:trace>
  <inkml:trace contextRef="#ctx0" brushRef="#br0" timeOffset="41376.44">13494 13875 21 0,'6'5'10'0,"15"16"-29"0,-12-13 9 0</inkml:trace>
  <inkml:trace contextRef="#ctx0" brushRef="#br0" timeOffset="41753.28">13622 14137 25 0,'3'106'12'0,"12"-27"-16"15,-9-63 24-15,0 0-20 16,6 0 0-16,-3-11 1 15,0 0 1-15,-3-5-1 16,0-13 0-16,-3-8 1 16,-3-11 0-16,0-10 0 15,3-1 0-15,3-2-1 16,0 0 1-16,0 0-2 16,3-2 0-16,6-1 0 0,5 6 0 15,7 2-1-15,12-2 1 16,0-1-1-16,11 4 0 15,4 10-1-15,-10 5 1 16,1 3 0-16,-3 7 1 16,-4 9 2-16,-5 10 0 15,-3 14 2-15,-6 10 0 16,-3 11 0-16,-4 10 0 16,-2 6-1-16,-3-1 0 0,0 6-2 15,-3 2 1-15,0-4-1 16,-3-1 0-16,0-8-2 15,-3-2 1-15,3-6-4 16,-6-5 0-16,0-5-8 16,-3-8 1-16</inkml:trace>
  <inkml:trace contextRef="#ctx0" brushRef="#br0" timeOffset="41921.67">13628 14092 44 0,'12'0'22'0,"66"-14"-35"16,-40 9 37-16,25 3-43 16,26 2 0-16</inkml:trace>
  <inkml:trace contextRef="#ctx0" brushRef="#br0" timeOffset="42487.84">14792 13785 42 0,'-38'34'21'0,"23"59"-34"0,12-64 43 15,0 8-35-15,0 11 0 0,-3 10 1 16,-3-3 1-16,0 1 6 16,0-3 1-16,-3-8-4 15,3-6 1-15,0-12 3 16,3-6 0-16,0-5-1 16,0-3 1-16,0-8-2 15,3-10 1-15,0-11-2 16,1-10 0-16,-1-14-1 15,3-7 0-15,3-6 0 16,-1-3 0-16,1-2 2 16,0 0 1-16,0-1-1 15,3 4 1-15,3-1-1 16,6 6 1-16,6-3-2 16,9 6 1-16,3-1-3 15,2 8 1-15,4 6-2 0,-3 10 0 16,-4 5 1-16,1 14 0 15,-3 8 0-15,-3 5 1 32,-1 21 2-32,-5 5 1 15,-3 6 0-15,0 0 1 16,-3 5-1-16,0 5 1 16,-6-5-1-16,-3 0 0 15,-6-3-5-15,0-7 1 16,-3-6-8-16,3-6 0 0,0-4-7 15,-3-6 0-15</inkml:trace>
  <inkml:trace contextRef="#ctx0" brushRef="#br0" timeOffset="42802.6599">14081 13708 39 0,'6'-16'19'0,"56"-8"-21"0,-26 14 28 15,27-14-25 1,29-5 0-16,33-6 1 0,21-4 0 16,0 4-4-1,2 4 1-15,-26 12-4 0,-29 3 1 16,-10 8-5-16,-17 6 1 16,-25 7-3-16,-14 0 0 15</inkml:trace>
  <inkml:trace contextRef="#ctx0" brushRef="#br0" timeOffset="43461.82">14286 13531 27 0,'-3'-8'13'0,"36"18"-19"0,-18 1 27 0,12 13-22 15,11 13 0-15,4 13 0 16,-3 19 1-16,-6 13-1 16,-19-5 1-16,-8-1-6 15,-6-4 1-15,-9 5-1 16,-11-22 0-16</inkml:trace>
  <inkml:trace contextRef="#ctx0" brushRef="#br0" timeOffset="44363.2">14798 13814 27 0,'30'-13'13'0,"92"-1"-14"0,-83 9 13 16,29 0-24-16,13 0 0 16</inkml:trace>
  <inkml:trace contextRef="#ctx0" brushRef="#br0" timeOffset="47709.7898">14423 14793 26 0,'-9'-21'13'0,"-6"10"-13"16,9 6 13-16,-3 0-14 16,1-1 0-16,-4 4 1 15,-3 2 0-15,0 0 0 16,-6 5 1-16,0 5 0 16,-3 14 0-16,1 13 2 15,-4 14 1-15,0-1 0 16,0 3 1-16,12-3-1 15,12 0 1-15,9-7-2 16,3-6 1-16,9-8-1 16,9-19 0-16,9-7-1 15,5-19 0-15,1-13 0 16,3-13 0-16,-7-6-1 16,-11-7 0-16,-12 2-4 15,-9 5 0-15,-9 11-7 16,-15 10 0-16,-21 14-3 15,-17 24 0-15</inkml:trace>
  <inkml:trace contextRef="#ctx0" brushRef="#br0" timeOffset="48251.34">14254 15116 31 0,'-9'-6'15'0,"6"28"-25"0,0-9 26 16,-6 5-16-16,-9 17 0 16,-18 7 4-16,-14 16 1 15,-25 8-3-15,-2 11 1 16,-7 0 2-16,7 0 0 15,9-11-4-15,14-3 1 16,9-10-10-16,13-8 0 0,8-21-4 16,18-24 1-16</inkml:trace>
  <inkml:trace contextRef="#ctx0" brushRef="#br0" timeOffset="48537.68">14265 15060 25 0,'-35'-13'12'0,"32"26"-26"16,6-13 23-16,6 5-13 16,3 6 0-16,8 5 5 15,10 8 0-15,9 5 3 16,23 8 0-16,13 5 0 0,23 6 1 15,27 2 2-15,18-5 1 16,-3-8-3-16,-3-8 1 16,-27-8-5-16,-15-5 0 15,-21-3-8-15,-14-5 1 16,-21-8-4-16,-27-5 1 16</inkml:trace>
  <inkml:trace contextRef="#ctx0" brushRef="#br0" timeOffset="49033.32">13322 15748 13 0,'-45'40'6'0,"7"66"-6"0,23-75 7 16,-6 17 0-16,-3 7 0 16,3 12 5-16,9-4 1 15,9 3-16-15,6-10 0 16,12-1 10-16,6-15 1 16,9-13-4-16,11-17 1 15,7-10-3-15,3-18 0 16,-4-22 0-16,-5-18 0 15,-9-8 0-15,-13-6 1 0,-14 1-2 16,-14-1 1-16,-16 11-2 16,-12 8 0-16,-3 22-5 15,-11 7 0-15,-13 19-8 16,-11 18 0-16</inkml:trace>
  <inkml:trace contextRef="#ctx0" brushRef="#br0" timeOffset="49694.46">15346 15753 23 0,'-66'66'11'0,"-53"69"-2"0,87-98 10 16,-4 8-22-16,3 8 1 15,6-5-13-15,10 0 0 16</inkml:trace>
  <inkml:trace contextRef="#ctx0" brushRef="#br0" timeOffset="50279.75">15590 15433 21 0,'107'-29'10'0,"75"45"-11"0,-123-6 13 0,31 9-11 15,17 2 1-15,-3 11 1 16,3 8 0-16,-9-1-4 16,-11 1 1-16,-13 0-1 15,-14-6 0-15,-16-7-5 16,-20-12 0-16</inkml:trace>
  <inkml:trace contextRef="#ctx0" brushRef="#br0" timeOffset="50683.0199">14700 15941 41 0,'-30'0'20'0,"21"40"-34"0,12-22 40 0,3 17-30 15,3 15 1-15,6 8 0 16,0 8 0-16,0-7 4 15,6 1 1-15,2 1-2 16,7-5 1-16,3-14 2 16,-3-7 0-16,2-12 0 15,4-15 1-15,0-18-2 16,-3-19 0-16,-7-22-5 16,-5-15 0-16,-6-21-8 15,-9-3 1-15</inkml:trace>
  <inkml:trace contextRef="#ctx0" brushRef="#br0" timeOffset="51074.11">15417 15386 20 0,'-3'-22'10'0,"12"54"-9"0,-6-16 9 0,0 10-3 16,3 14 0-16,0 8 5 15,0 5 1-15,0-8-16 16,3 0 0-16,-6-11 10 16,-3-8 1-16,0-10-6 15,3-10 1-15,-3-17-6 16,3-13 1-16,3-13-4 16,6-8 1-16,6-5-8 15,2-11 1-15,10 3 1 16,0-3 0-16</inkml:trace>
  <inkml:trace contextRef="#ctx0" brushRef="#br0" timeOffset="51479.03">16691 15838 54 0,'-38'24'27'0,"-40"37"-47"0,60-38 62 0,-8 17-44 16,-16 10 1-16,0 14-1 15,-5 2 1-15,-7-2-1 16,-5 2 1-16,2 5-7 15,0-13 1-15,4-10-5 16,-1-14 0-16</inkml:trace>
  <inkml:trace contextRef="#ctx0" brushRef="#br0" timeOffset="51976.57">16864 15751 53 0,'0'2'26'0,"74"51"-45"0,-41-37 52 31,83 13-38-31,-3-8 1 16,-11-5-1-16,-10 0 0 15,-18-5 5-15,-8-3 1 16,-4 0-9-16,-2-3 1 15,-4 3-3-15,1-3 1 16</inkml:trace>
  <inkml:trace contextRef="#ctx0" brushRef="#br0" timeOffset="52380.56">16179 16370 46 0,'-26'-32'23'0,"-16"-8"-37"15,33 32 46-15,-3 0-34 16,-3 3 1-16,0 10-2 16,-3 11 1-16,-5 11 3 15,-10 5 0-15,3 15 1 16,3 6 0-16,9 0 1 16,7 5 0-16,14-5 1 15,8-3 0-15,10-10-2 0,3-8 1 16,6-16-4-16,3-14 0 15,2-20-3-15,7-11 1 16,0-19-4-16,-4-7 1 16,7-14-7-16,-3-3 1 15</inkml:trace>
  <inkml:trace contextRef="#ctx0" brushRef="#br0" timeOffset="52712.7698">17641 15983 62 0,'-24'59'31'0,"12"49"-43"0,18-84 61 0,6 2-51 16,3-2 0-16,3-3-3 16,3-10 1-16,5-14 0 15,4-20 0-15,3-22-8 0,0-16 1 16,-7-13-4-1,-14-3 0-15</inkml:trace>
  <inkml:trace contextRef="#ctx0" brushRef="#br0" timeOffset="53346.86">13256 16391 40 0,'-68'55'20'0,"-4"-4"-31"0,49-25 37 0,-19 9-26 16,-12 10 1-16,1 0-5 15,-4-3 0-15,1 3-2 16,5-5 1-16,12-6-4 15,19-16 0-15</inkml:trace>
  <inkml:trace contextRef="#ctx0" brushRef="#br0" timeOffset="53524.47">13239 16285 56 0,'-15'0'28'0,"35"50"-51"0,-2-28 61 16,18 4-46-16,15 14 1 16,5 5-15-1,7 2 0-15,-7 9 24 0,-17-16 1 16</inkml:trace>
  <inkml:trace contextRef="#ctx0" brushRef="#br0" timeOffset="53865.56">12536 16732 9 0,'-48'-29'4'0,"-5"-8"-10"16,41 32 1-16,-3 0 34 31,12 79-29-31,-24-119 19 16,0 79 1-16,10 3-28 16,17 0 1-16,12-5 16 15,17-6 1-15,16-7-9 16,14-9 0-16,7-15-5 15,-1-19 1-15,1-13-2 0,2 0 0 16,-5-5-5-16,-10-6 1 16</inkml:trace>
  <inkml:trace contextRef="#ctx0" brushRef="#br0" timeOffset="54198.86">13649 16611 28 0,'-32'68'14'16,"14"41"-6"-16,21-88 25 0,6 8-33 15,8-8 1-15,4-5 0 16,9-3 1-16,9-10-4 16,8-19 1-16,1-18-5 15,-6-17 1-15,-7-12-6 16,-2-6 1-16</inkml:trace>
  <inkml:trace contextRef="#ctx0" brushRef="#br0" timeOffset="74929.92">17236 13404 29 0,'-12'-29'14'0,"6"31"-16"15,6 1 14-15,0 13-12 16,6 13 0-16,3 8 0 16,6 13 1-16,6 22-1 15,6 23 1-15,-1 8-3 16,-2 0 1-16,6-13-5 16,-3-21 1-16,5-13-2 0,-2-27 0 15</inkml:trace>
  <inkml:trace contextRef="#ctx0" brushRef="#br0" timeOffset="75290.87">17355 13301 47 0,'-21'-24'23'0,"30"21"-39"0,6 6 52 0,0 2-45 16,6 6 0-16,12 2-2 15,11 5 0-15,4 6 15 16,5 8 1-16,10 5-10 16,2 0 0-16,4 5 6 15,5-7 1-15,-5-1 1 16,-10 1 0-16,-14-1 0 15,-18 3 0-15,-24 3 1 16,-24 2 0-16,-15 6-2 16,-23-6 0-16,-22-2-3 15,-14-6 0-15,-3-10-5 16,2-8 1-16,19-14-5 16,18-17 0-16</inkml:trace>
  <inkml:trace contextRef="#ctx0" brushRef="#br0" timeOffset="75621.25">18162 13520 55 0,'-6'21'27'0,"36"48"-40"0,-16-53 57 0,1 8-51 15,3 2 1-15,0 1-13 16,-6-3 0-16,-9-3 17 16,-9-5 1-16</inkml:trace>
  <inkml:trace contextRef="#ctx0" brushRef="#br0" timeOffset="76115.12">18974 13335 30 0,'-15'-21'15'0,"-2"-6"-16"15,11 22 23-15,-6 2-25 16,-6 6 1-16,0 0 0 15,-9 2 0-15,-3 6 4 16,-5-1 1-16,2 3 0 16,0 6 0-16,-5 7 3 15,2 6 1-15,-6 8 0 16,6 2 1-16,4 11-2 0,2 13 0 16,6-5-3-1,9 3 0-15,9-6-2 0,6-5 1 16,12-14-5-16,12-10 0 15,9-13-7-15,11-21 0 16,19-13-4-16,-7-17 0 16</inkml:trace>
  <inkml:trace contextRef="#ctx0" brushRef="#br0" timeOffset="76287.02">19195 13512 46 0,'-3'32'23'0,"38"53"-33"0,-23-56 41 0,0 5-44 15,6 14 1-15,3-1-10 16,-3-4 0-16</inkml:trace>
  <inkml:trace contextRef="#ctx0" brushRef="#br0" timeOffset="76477.18">18555 13354 36 0,'6'-16'18'0,"53"0"-24"16,-29 13 29-16,15 3-23 15,35 3 0-15,24-1 0 16,9 1 0-16,9 2-8 15,-18 1 1-15,-8-1-2 0,-16-10 1 16</inkml:trace>
  <inkml:trace contextRef="#ctx0" brushRef="#br0" timeOffset="76674.3">19933 13406 72 0,'-21'48'36'0,"9"50"-58"0,9-74 80 0,-3 15-68 15,-6 4 0-15,6 4-23 16,3 4 1-16,3-22 35 16,3-13 1-16</inkml:trace>
  <inkml:trace contextRef="#ctx0" brushRef="#br0" timeOffset="76986.55">20442 13293 41 0,'-6'-22'20'0,"-9"22"-31"15,6 6 37-15,-9 10-27 16,-9 10 0-16,-2 11 4 0,-4 5 0 15,3 6-1 1,9-3 1-16,9-3 3 0,6 1 0 16,12-9 1-16,12-7 0 15,15-12-1-15,6-9 1 16,-7-6-4-16,-2-13 1 16,-6-11-4-16,-3-13 1 15,-6-14-6-15,-6-1 1 16,-6 1-6-16,-9 6 0 0,-12 11-4 15,-12 13 1-15,-3 10-3 16,1 6 1-16</inkml:trace>
  <inkml:trace contextRef="#ctx0" brushRef="#br0" timeOffset="77392.22">21061 13507 62 0,'-33'106'31'0,"3"-11"-50"16,27-71 67-16,0 0-51 16,0-3 0-16,0-8 2 15,1-8 0-15,2-13 3 16,0-15 1-16,8-9-2 15,7-5 1-15,6-11 0 16,3-5 1-16,3 0-2 0,6 11 1 16,2 2-5-16,1 9 1 15,-6 9-3-15,-3 12 1 16,-10 12 0-16,-5 14 0 16,-6 11 3-16,-3 13 0 15,3-6 2-15,3 0 1 16,3-5 2-16,3-2 0 15,3-6-1-15,0-8 0 16,-1-5-8-16,-5-5 0 16,0-11-10-16,6-16 0 0,6-18-1 15,3-24 1-15</inkml:trace>
  <inkml:trace contextRef="#ctx0" brushRef="#br0" timeOffset="78202.01">22769 13234 25 0,'45'24'12'0,"-24"48"-18"16,-15-43 25-16,6 13-20 16,-6 11 1-16,0 3 0 0,0 4 0 15,0-4 0-15,-6-6 1 16,0-15 3-16,-3-11 1 16,-3-14 1-16,0-18 1 15,-3-10 0-15,-6-19 1 16,6-14-3-16,3-10 0 15,6-10-5-15,3 2 0 0,6 14-1 16,12-1 0-16,3 8-2 16,2 6 1-16,1 10 0 15,-3 14 0-15,0 10 0 16,-6 11 1-16,-3 7-1 16,-10 14 1-16,-5 8-2 15,-2 13 0-15,-4 16-7 16,0-14 0-16</inkml:trace>
  <inkml:trace contextRef="#ctx0" brushRef="#br0" timeOffset="79454.34">21757 13293 22 0,'-3'-16'11'16,"-5"0"-6"-16,5 11 11 0,0-1-14 15,-3 1 0-15,-3 8 3 16,-3 10 0-16,0 16-4 16,0 21 0-16,-6 19 6 15,0 10 0-15,0 17-1 16,1-4 0-16,5-7-4 16,0-3 1-16,3-21-11 15,9-19 1-15,3-34-6 16,-6-29 0-16</inkml:trace>
  <inkml:trace contextRef="#ctx0" brushRef="#br0" timeOffset="81401">22040 13346 8 0,'-18'15'4'0,"-11"70"6"15,23-64-5-15,0 8-3 16,3 3 0-16,0 0 2 16,3-3 1-16,0-3-6 15,-6-2 1-15,-3-3 5 16,0-2 1-16,0-6 0 15,0-2 0-15,-3-3 0 16,0 0 0-16,3-3-2 16,0 0 1-16,0-2-8 15,3 0 0-15,6-3-8 16,0-11 1-16</inkml:trace>
  <inkml:trace contextRef="#ctx0" brushRef="#br0" timeOffset="81581.55">21591 13343 20 0,'-9'0'10'0,"9"11"-29"0,3-4 10 0</inkml:trace>
  <inkml:trace contextRef="#ctx0" brushRef="#br0" timeOffset="81851.53">21594 13525 37 0,'-9'6'18'0,"9"-6"-22"0,3 0 36 0,0-3-30 16,3-5 0-16,6-5-1 15,11-16 1-15,16-6-3 16,9-10 1-16,5 1 2 15,7 4 0-15,-4 0-1 16,7 11 1-16,2 5-2 16,-2 14 1-16,-7 18-1 15,-8 15 1-15,-12 17-1 16,-9 18 0-16,-10 3 0 16,-5-3 0-16,-6 3 1 15,-3 3 1-15,-3-11-5 0,0-6 0 16,-3-2-8-16,-3-10 0 15,-14-14-2 1,-13-11 0-16</inkml:trace>
  <inkml:trace contextRef="#ctx0" brushRef="#br0" timeOffset="81987.4">21567 13586 49 0,'-24'-37'24'0,"39"24"-40"0,-3 10 51 0,21 6-39 16,17-3 1-16,28 0-9 15,14 3 1-15,15 2 7 16,-3-10 0-16</inkml:trace>
  <inkml:trace contextRef="#ctx0" brushRef="#br0" timeOffset="82407.4299">22746 13282 42 0,'0'-21'21'0,"15"71"-32"16,-12-23 37-16,-3 15-27 15,-3 14 1-15,-3 2 1 16,-6 13 1-16,-3 1 0 16,-3-9 0-16,0-10 3 15,-3-16 0-15,0-18 2 16,1-25 1-16,-1-25-2 16,6-12 0-16,0-18-2 15,3-18 0-15,9-11-3 0,12 16 0 16,15-3-3-1,12 8 1-15,5 17-1 0,4 7 1 16,2 10-2 0,1 14 0-16,-6 8 0 0,-9 13 0 15,-13 13 1-15,-5 5 0 16,-15 12 1-16,-12 7 0 16,-6 5 2-16,-5 8 1 15,-10 1 1-15,3 4 1 16,9-2 0-16,9-5 0 15,9 7-1-15,6 1 0 0,9-3-2 16,6 0 1-16,9-11-5 16,9-5 0-16,5-19-11 15,16-18 0-15,2-21-3 16,13-24 1-16</inkml:trace>
  <inkml:trace contextRef="#ctx0" brushRef="#br0" timeOffset="82616.83">23781 12935 41 0,'-14'-29'20'0,"8"32"-28"15,0 10 35-15,0 8-28 16,-3 6 1-16,6 10 4 16,9 5 0-16,6 3-3 15,12 0 1-15,5-5 2 16,4-6 0-16,6-7-3 15,5-11 1-15,7-11-9 0,0-10 1 16,-4-11-7-16,-11-13 0 16</inkml:trace>
  <inkml:trace contextRef="#ctx0" brushRef="#br0" timeOffset="82782.73">23787 13549 72 0,'-77'88'36'0,"29"60"-62"0,45-101 73 16,9 9-73-16,12 0 1 0,21-33-7 15,-3-31 0 1</inkml:trace>
  <inkml:trace contextRef="#ctx0" brushRef="#br0" timeOffset="83323.4299">17864 14663 38 0,'21'-16'19'0,"95"11"-24"0,-62 8 28 0,32-1-23 16,51 4 0-16,44-4 0 16,43 1 1-16,52 0 3 15,61-6 0-15,38-8 3 16,36-2 0-16,29 3 3 15,10-17 0-15,8-2-1 16,-23-3 1-16,-34-5-4 16,-49-5 0-16,-40-1-8 15,-50 12 0-15,-33 7-17 16,-50-5 1-16,-24-29-1 16,-39-11 0-16</inkml:trace>
  <inkml:trace contextRef="#ctx0" brushRef="#br0" timeOffset="100631.5">13078 8252 11 0,'-9'-13'5'0,"3"3"-4"16,6 4 5-16,-3-2-6 15,-3 3 1-15,-3 0 1 16,-3 5 1-16,-3 0-4 16,-6 5 0-16,-2 0 2 15,-1 6 1-15,0 2 0 16,0 0 0-16,3 1 0 16,6-4 0-16,7 1 0 15,8-6 1-15,11-2-1 16,19-1 0-16,9-4 0 0,20-6 1 15,10-5-2 1,23-9 1-16,9 6-1 0,12 1 0 16,18-4 0-16,9 3 0 15,3-2-1-15,12 2 0 16,3 3 0-16,-9-1 1 16,8 1-1-16,-8 3 0 15,-9-4 0-15,3 1 1 16,-12 2-1-16,-12 6 0 15,-9-3 0-15,-18 3 0 16,-17 0 0-16,-16 2 0 16,-11 3 0-16,-12-3 1 0,-13 3 0 15,-11 3 1-15,-9 2-1 16,-15 1 0-16,-14-1 0 16,-13-2 1-16,-21-1-2 15,-11 3 1-15,-18 1 0 16,-24-4 0-16,-15 4 0 15,-21-4 0-15,-30 4 0 16,-11-1 0-16,-10 3 0 16,10 0 0-16,-4 5-1 15,25 0 0-15,14-2 0 16,15-1 0-16,24-2 0 16,21 0 0-16,23 0-1 15,19-2 1-15,32-1-1 16,27 0 0-16,35 0 0 15,49 1 1-15,38 2-1 16,41 8 0-16,34 2-3 0,11 6 1 16,6 8-6-16,-8-6 1 15</inkml:trace>
  <inkml:trace contextRef="#ctx0" brushRef="#br0" timeOffset="133180.62">11959 10126 10 0,'-42'-14'5'0,"18"20"-4"15,18-4 6-15,-3 1-5 0,-3-3 1 16,-3 0 3-16,-5 0 1 15,5-3-8-15,3 1 0 16,6 2 4-16,9 2 0 16,9 4-1-16,12 4 0 15,20 1-2-15,16 2 0 16,23 3 0-16,21 0 1 16,21-8 1-16,24-3 1 0,12-5 0 15,17-8 1-15,16 0 0 16,2-5 0-16,4-6-2 15,-13-2 1 1,-8 0-2-16,-15 2 1 0,-19 4-1 16,-28 1 0-16,-19 4-1 15,-27 2 1 1,-17 5 0-16,-27 3 0 0,-21 3 0 16,-39 2 0-16,-39 11-1 15,-41-8 1-15,-36 5 0 16,-38-2 0-16,-16-6 0 15,-20 8 0-15,0-5 0 16,3 0 0-16,17 0 0 16,13-3 1-16,32-2-2 15,33-3 1-15,30-3-3 16,32-2 1-16,45-8-9 16,45 10 1-16,54-7-3 15,44-30 0-15</inkml:trace>
  <inkml:trace contextRef="#ctx0" brushRef="#br0" timeOffset="152534.25">11634 12980 13 0,'-15'-29'6'0,"-3"37"-3"0,12-8 7 16,-5 0-12-16,-4 0 0 15,-3-2 2-15,0-4 0 16,0 6 2-16,0-8 0 16,0 3 0-16,3-3 1 15,4 6 1-15,2-1 0 16,3 3-2-16,0 5 1 0,3 0-2 15,3 3 1-15,9 0-1 16,9 0 0-16,11 0 0 16,13-5 1-16,12-3 0 15,14-5 1-15,24-3 0 16,12-3 1-16,19-5-1 16,16 3 0-16,13 0-1 15,9 2 0-15,-3 3-1 16,5 3 0-16,-5 0-1 15,-3 5 1-15,-3 0-1 16,-15 0 1-16,-3 0-1 16,-12 5 0-16,-21-5 1 15,-12 3 0-15,-11-6 0 16,-16 3 1-16,-11-3 1 16,-19-2 0-16,-14-6-1 15,-21-2 1-15,-18-5-1 16,-35-4 0-16,-21-1-1 15,-28 7 0-15,-20-5-2 16,-24 7 0-16,-17-1 0 0,-13 7 1 16,-20 5 0-16,2 8 0 15,-5-2-1-15,14 5 1 16,7 2 1-16,5 6 0 16,21 5-2-16,7 6 1 15,29-9-1-15,20 1 0 16,22-6-2-16,29 3 0 15,33 0 0-15,39-6 1 0,57-4 0 16,50 2 0-16,53 0-2 16,51-3 1-16,24-10-3 15,9-1 0-15,0-4-5 16,-9-17 1-16</inkml:trace>
  <inkml:trace contextRef="#ctx0" brushRef="#br0" timeOffset="169965.67">11110 3072 6 0,'0'-8'3'0,"6"-5"-2"0,-3 10 3 15,3-2-4-15,3 2 1 16,3 3-1-16,0-8 0 16,3 5 0-16,6 1 1 15,8 2 0-15,7-5 1 16,3 2 0-16,8 3 0 15,13-5 1-15,5 10 1 16,19-2-2-16,5-3 1 0,24 0-1 16,21 0 0-16,21-3 0 15,24-5 0-15,26 0-1 16,15-5 0-16,33 0 0 16,24 2 0-16,6 3 0 15,32 8 1-15,7 8-1 16,20 13 0-16,0 6-1 15,16 15 1-15,14-5 0 16,0 3 0-16,0-3-1 16,-6-8 0-16,-9-3 0 15,-3 9 1-15,-3-19 1 16,-17-3 0-16,-16-5-1 16,-23-6 1-16,-36-2 0 15,-27-2 0-15,-32-6-5 16,-31 8 0-16,-32 0-5 15,-27-21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0:06:28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3062 4233 0 0,'-9'6'0'0,"-6"-6"10"31,-54-61-10-31,129 130 1 16,-69-62 0-16,3-1 1 15,6-1 1-15,3 6-3 16,6-9 0-16,3 4 3 15,12-4 0-15,8-2-1 16,10 6 1-16,0-4-1 16,8 3 0-16,13 1-1 15,-4-4 1-15,13 1-2 16,5 0 1-16,1 5-1 16,11-6 1-16,-15 4-1 0,13-4 1 15,-1 4-1 1,-6 1 0-16,-2-1 0 0,-4-1 0 15,-8-2 0-15,-7-1 0 16,-8 1 1-16,-13-3 0 16,-5 0 0-16,-3 0 1 15,-15 0 0-15,0-3 0 16,-9 1-1-16,-6-1 0 0,-6 0 0 16,-9 1 0-16,-9-1-2 15,-9 0 1-15,-8-4 0 16,-7 1 0-16,-15 4 0 15,4 2 1-15,-13-8-2 16,-2-3 1-16,-3 0 0 16,-7 9 1-16,4-3-1 15,0-3 0-15,-4 0-1 16,13-6 1-16,5 4 0 16,7 5 0-16,-1-9-1 15,13 12 1-15,11-6 0 16,3 2 0-16,3-1 0 15,10 1 0-15,5 1 0 16,3 8 0-16,6-1-1 16,6 4 1-16,9-4-1 15,9 1 1-15,8 5-1 16,19-6 1-16,15 6 0 0,14 6 1 16,12-12-1-16,19 3 0 15,-1 1 0-15,15-1 1 16,-6-5-1-1,3-5 1-15,-9-3 0 0,-3-3 1 16,-14 1-1-16,-16-4 1 16,-20 9-1-16,-7 0 1 15,-17 2-1-15,-15 3 1 16,-18 3-2-16,-18 5 1 16,-27 2-2-16,-17 4 1 15,-24-6-4-15,-7 7 1 0,-14-1-5 16,3 2 1-16</inkml:trace>
  <inkml:trace contextRef="#ctx0" brushRef="#br0" timeOffset="14006.32">2946 5030 4 0,'-18'5'2'0,"9"0"0"0,12-5 3 16,3 6-4-16,9-4 1 15,11 4 1-15,7-6 0 16,12 0-4-16,11-3 1 16,13 0 3-16,8-7 0 15,4-6-1-15,2-5 1 16,0-3-1-16,-5 3 1 15,-10-1-1-15,-2 4 0 0,-7 2-1 16,-17 3 1-16,-1 0-1 16,-17 5 0-16,3 5-1 15,-18 3 0-15,-9 0 0 16,-18 0 1-16,-15 3-2 16,-8 2 1-16,-19-5 0 15,1 8 0-15,-16-3 0 16,1-2 1-16,-4-3-1 15,-2 2 0-15,9 1 0 16,8 2 1-16,12 1-1 16,13 2 1-16,8-3-2 15,12 3 1-15,12 0-1 16,18-8 0-16,18 0 1 16,9 0 0-16,17 0-1 15,4-8 1-15,2 0-1 16,10 3 0-16,-1 2-5 15,0 6 1-15</inkml:trace>
  <inkml:trace contextRef="#ctx0" brushRef="#br0" timeOffset="54557.13">3148 5707 11 0,'-12'0'5'0,"6"0"-2"0,6 0 5 15,0 0-7-15,0 0 0 16,0 0 0-16,6 0 0 15,3 0-2-15,0 8 1 16,6-5 1-16,6 5 0 16,5 2-1-16,13 6 1 0,15-8 1 15,11-3 0-15,24 6 0 16,13-1 0-16,2-2 0 16,27 6 0-16,15 1 0 15,5-4 1-15,10 8-2 16,-6-4 1-16,-3-1-1 15,0-6 1-15,-15-3-1 16,-15-10 0-16,-3-3-1 16,-9-6 0-16,-12 4-8 15,-12 2 1-15</inkml:trace>
  <inkml:trace contextRef="#ctx0" brushRef="#br0" timeOffset="115197.68">4294 7525 3 0,'-6'0'1'0,"0"-3"1"16,6 3 2-16,0 0-3 15,0-5 1-15,0 5 1 0,0 0 0 16,0-3-4-16,-3-5 1 16,3 6 3-16,-9-4 1 15,-3 1-2-15,0 0 1 16,-6 2-1-16,-5 0 0 0,-1 1-1 16,0 4 1-16,-3-2-1 15,3 0 0-15,4 0-1 16,-4 0 1-16,9 0-1 15,3 0 0-15,-6-2 0 16,3-1 1-16,0 0-1 16,3 3 1-16,1 3-1 15,-1 0 1-15,3-1-1 16,-3 6 1-16,3 0-2 16,0 0 1-16,0 8-1 15,6-5 1-15,-6 2-1 16,9 5 0-16,-9 6 1 15,6 5 0-15,-3 11 0 16,0 8 0-16,-3 2 0 16,-6 13 0-16,4-2 1 15,-4 8 0-15,-3 13 0 16,0-5 0-16,6-8-1 0,3-19 1 16,0 8 0-1,0-8 0-15,-3-2-1 0,0-3 1 16,1-3 0-16,-4-5 0 15,-3 3 0-15,0-3 1 16,0 0-1-16,3-2 0 16,-3-6 0-16,3-3 1 15,1-5-1-15,2-2 0 16,3-6-1-16,-6-2 1 16,6-3 0-16,0-3 1 0,0-3-2 15,0 6 0-15,6-5-1 16,3 2 1-16,6 1-1 15,3-1 1-15,6 3-1 16,9 0 1-16,6-3-1 16,8-2 1-16,-2-1 1 15,6-2 0-15,-1 0 0 16,4-2 0-16,-3-1 1 16,-10 0 0-16,-2-2-1 15,-3 2 1-15,-3 3-1 16,-3 0 0-16,-1 3-1 15,-8 2 0-15,0 1-1 16,-3-1 1-16,0 0 0 16,0 3 0-16,-6 0-4 15,3 3 0-15,3 2-5 16,-3-18 1-16</inkml:trace>
  <inkml:trace contextRef="#ctx0" brushRef="#br0" timeOffset="126022.04">5187 10668 17 0,'-24'-16'8'0,"3"6"-5"0,15 4 8 16,-3-2-11-16,-6 3 1 15,-2-3 0-15,-7 3 1 16,0-1-2-16,-3 1 0 15,0 3 1-15,-5-4 1 16,-7 6-1-16,-3 0 0 16,4 3 0-16,-13 0 0 15,0 4-1-15,-2 9 1 16,-1 3-1-16,4 2 0 0,-4 6-1 16,-2-1 1-16,5 3 0 15,0-10 0-15,1 4 0 16,-1 4 0-16,-8 2 0 15,8 3 0-15,3 5 0 16,1 8 1-16,-4 0-1 16,1 2 0-16,2 1 0 15,3 0 0-15,1-3 0 16,-4 5 0-16,6 3-1 16,4 2 1-16,-1 4 0 15,3-1 0-15,3 0 1 16,-2 0 0-16,2 0-1 15,-3 3 1-15,4-3-1 16,2 11 1-16,3 0-1 16,0-3 1-16,-3-8-2 15,1 6 1-15,-1-1 0 16,0-2 0-16,6 0 1 16,1 5 0-16,5-8-1 0,3-2 1 15,3-3-1-15,0-5 1 16,3-1-1-16,6 6 1 15,-3-3-1-15,3 6 0 16,6 5 0-16,3-8 0 16,-3 0 0-16,3 2 1 15,3-7-1-15,3 2 0 16,3 0 0 0,3-2 1-16,-1-8 0 0,4 2 0 15,-9-2-1-15,3 2 1 0,0-5-1 16,3-3 1-16,0-2 0 15,0 0 1-15,-1 0-2 16,4-1 1-16,3-4-1 16,3-3 1-16,-9-3-1 15,5-3 1-15,1 1-1 16,6-3 0-16,0-3 0 16,6 0 1-16,-4-2 0 15,1-3 0-15,-3 0-1 16,8 2 1-16,-2 1-1 15,3 2 0-15,3-2 1 16,-10 2 0-16,4-3-2 16,6 4 1-16,-1-1 0 15,1 0 0-15,9 3 0 16,2 0 0-16,7 0-1 0,2 0 1 16,1-6 0-1,5-2 1-15,1-5-4 0,2-6 1 16,12-7-3-16,-2-14 1 15,17-19-6-15,0-15 1 16</inkml:trace>
  <inkml:trace contextRef="#ctx0" brushRef="#br0" timeOffset="128031.74">4288 15330 11 0,'-15'13'5'0,"3"22"0"16,9-17 6-16,0 14-11 15,0 26 1-15,-3 32 0 16,6 21 0-16,-3 24-1 15,0 0 0-15,-6-13 2 16,6-11 1-16,-8-13-1 16,2-16 1-16,-3-19 0 15,3-10 1-15,0-13-2 16,0-11 1-16,-3-8-2 16,0-18 1-16,-6-27-2 15,-3-13 0-15,1-19 0 16,-1-18 0-16,9-13-1 0,-3 0 0 15,6 2 0-15,3 0 0 16,6 19-1-16,3 8 1 16,6 13 0-16,3 8 0 15,6 5-1-15,3 11 1 16,-4 3 0-16,7 2 0 16,0 5 0-16,3 3 1 15,-6 16-1-15,8 19 1 16,-5 25 0-16,-6 17 0 15,0 24-1-15,-15 15 0 0,-3 6-4 16,0 5 0-16</inkml:trace>
  <inkml:trace contextRef="#ctx0" brushRef="#br0" timeOffset="135824.74">5035 11681 7 0,'-21'0'3'0,"9"0"-1"0,12 0 3 15,-3-2-5-15,0 2 0 16,0 0 0-16,-3 0 1 16,3 0-1-16,-5 2 1 0,2-2 1 15,0 3 0-15,-3 2 0 16,6 3 0-16,-6 0 0 16,3-3 1-16,3 1-1 15,0-1 1-15,3 0-2 16,3-5 0-16,6 0 0 15,0 0 1-15,0-2-1 16,6-1 0 0,2 0-1-16,1 1 1 0,6-1-1 15,-3 6 1-15,0-3-1 16,9 2 0-16,-1-2 0 16,-8 3 1-16,9-6-1 15,0 1 1-15,-1-1-1 16,-2 0 1-16,6 1 0 15,3-3 0-15,5-1-1 16,1 1 1-16,0-3-1 16,5 3 1-16,4-3-1 15,-9 2 0-15,-1 1 0 0,1-3 0 16,0 3 0-16,-4-3 0 16,-2 3 0-16,3-6 0 15,-1-2 0-15,4-3 1 16,0 0-1-16,2-5 1 15,4 8-1-15,3-6 1 16,-4 6-2-16,4 0 1 16,-1 2 0-16,1 3 0 0,0 3 0 15,-7 0 0-15,-2-1 0 16,-3 1 0-16,-1-3 1 16,1 0 1-16,0 0-1 15,-6-2 0-15,2-4-1 16,4 1 1-16,3 0-1 15,5 0 1-15,-2 5-2 16,-3 0 1-16,-1 5 0 16,1 1 0-16,-3 2 0 15,-4-3 0-15,-2 3 0 16,0-5 1-16,-9 2-1 16,-4-2 1-16,-5 2 0 15,-3 0 0-15,0 1-1 16,0-1 1-16,-3 3-1 15,-3 0 1 1,0 0-1-16,-3 3 0 0,-3-1 0 0,0 1 0 16,-3 0 1-1,-6-1 0-15,-6 1-1 0,-6 0 1 16,-3-3-1-16,1-3 1 16,-7 3-1-16,-3-3 1 15,-9 3-1-15,-5 0 1 16,2 0-1-16,-5 3 1 15,-4 0-1-15,-6-3 1 16,-2 0-1-16,-7 0 1 16,-5 2-1-16,3 4 0 15,-10-1-1-15,-2 0 1 16,-3 3 0-16,-1 0 0 0,4 3-1 16,-3-1 1-16,2 1 0 15,1-1 0-15,3 1 0 16,-1-3 1-16,16 3-1 15,-1-1 0-15,1-5 1 16,2 1 0-16,10-4-1 16,2-2 1-16,6 0-4 15,7 0 1-15,14 6-7 16,12-6 0-16</inkml:trace>
  <inkml:trace contextRef="#ctx0" brushRef="#br0" timeOffset="137703.8">5255 12322 10 0,'-12'-6'5'16,"9"4"0"-16,9-1-4 0,0-2-1 15,0-1 0-15,0-1 1 16,0-4 1-16,3 3-1 15,-6 3 1-15,3-1 0 16,0 4 1-16,0 2-1 16,0 0 1-16,9 2-1 15,-6 1 0-15,-3 0-1 0,3-1 0 16,3-2 0-16,2 0 1 16,7 0 0-16,3-2 0 15,6-4 0 1,0 1 0-16,2 2-1 0,-5 3 1 15,6 3-2-15,0 2 1 16,2 6-1-16,4 0 1 16,-3 4-2-16,2-1 1 15,1-4 0-15,6-2 1 16,2-5 0-16,4-3 0 16,-3-3 0-16,2-2 0 0,1 0 1 15,-3-6 0-15,-7 0-1 16,7-2 1-16,5 3-2 15,-2 2 0-15,0 0 0 16,-4 2 0-16,4 4 0 16,5-1 0-16,-5 3 0 15,0 0 0-15,2-2 0 16,7-4 1-16,2-2-1 16,-5 0 1-16,-1-2 0 15,-2-1 0-15,-7 3-1 16,-2 3 1-16,-3 0-1 15,-1-3 1-15,-2 2-1 16,6 1 1-16,-4 5-2 0,-2-2 1 31,21 4 0-31,-7 3 1 16,-5-2-1 0,-3 0 0-16,-4-9 0 15,-2 4 1-15,0-3 0 0,-4-1 0 16,1 4-1-16,0-1 1 15,-3 0-1-15,-4 3 0 16,1 0 0-16,-3 3 1 16,-3 0-1-16,-3-1 0 15,-4-2 0-15,-2 0 1 16,3 0 0-16,0 0 1 16,-6-2-1-16,0 2 1 15,-3-3 1-15,0 0 0 0,-6 1-1 16,-3 2 1-16,0 0-1 15,0 0 0-15,0 0-1 16,-3 0 1-16,0 0-2 16,0 0 0-16,0 0 0 15,3 0 0 1,0 0 0-16,-3 0 1 0,0-3-1 16,0 3 0-16,0 3 0 15,3-1 1-15,-3-2-1 16,0 0 0-16,0 0 0 15,0 3 0-15,0 0 1 16,0-3 0-16,0 2-1 16,0 1 1-16,0-3 0 15,-3 3 0-15,-3-1-1 16,0 3 1-16,0 3-1 16,0 0 1-16,0-2-1 15,0-1 1-15,-2 0-1 0,-1 3 0 16,0 0 0-16,-3-3 0 15,0 1 0-15,3-4 0 16,-3 4 0-16,3-4 1 16,0 1-1-16,0-6 1 15,4 1-1-15,-1 2 1 16,3 0-2-16,0 2 1 16,0 1-1-16,0 0 1 0,0-1 0 15,0 1 0-15,3-1 0 16,-3 1 1-16,3-3 0 15,0 0 0-15,0 0-1 16,0 0 1-16,3 0-1 16,-3 0 0-16,0-3-9 15,-3 6 0-15,-9-6-6 16,-6-28 0-16</inkml:trace>
  <inkml:trace contextRef="#ctx0" brushRef="#br0" timeOffset="139922.15">7696 12224 9 0,'0'5'4'0,"3"-16"-2"15,3 9 5-15,0 2-8 16,3-3 0-16,3 3 0 15,6 0 1-15,6 3 0 16,2-3 1-16,7 0 0 16,0 2 1-16,3-7 0 15,5 3 1-15,1-4 1 16,0-2 0-16,5-5-1 16,1 2 1-16,2-2-1 15,1-3 0-15,-3 3-1 16,2-3 1-16,-5-5-1 15,-3 0 0-15,-4-3 1 0,1 0 0 16,-9 0 0-16,-4 1 0 16,-2-4-1-16,0 1 1 15,-3 2-1-15,-6 0 1 16,-3 3-1-16,-3 5 0 16,-3-2-1-16,-6-1 1 15,-3-2-1-15,-3 0 0 16,-6 0-1-16,-6-1 1 15,-6 1-1-15,-6-3 1 0,1-2-1 16,-4-1 0-16,-12 6 0 16,1 0 0-16,-4 8-1 15,3 5 1-15,-8 5-2 16,-1 3 1-16,1 3 0 16,-1 5 1-16,-3 0-1 15,-2 5 0-15,5 3 0 16,7 0 1-16,5 2-1 15,6 1 1-15,1 5-1 16,2-3 0-16,0 3 0 16,3 2 1-16,1 3-1 15,-1 6 0-15,12-1 0 16,3 8 1-16,3 3 0 16,3-2 0-16,6-6 0 15,3 2 0-15,6-4 0 16,0-1 1-16,6-7-1 15,6-4 1-15,3-1-1 0,0-1 1 16,11 0-1 0,10-3 1-16,9 4-1 0,2-1 0 15,10-3 0-15,-4-4 1 16,10-4-1-16,11-5 1 16,-3-2 0-16,1-3 0 15,2-8 0-15,-5-8 0 16,2-5 0-16,-3-3 1 15,-8 0-2-15,-10-7 1 16,-11-9-5-16,-9-8 0 0,-15-2-8 16,-18-8 1-16</inkml:trace>
  <inkml:trace contextRef="#ctx0" brushRef="#br0" timeOffset="148031.51">11292 13152 1 0,'-12'16'0'0</inkml:trace>
  <inkml:trace contextRef="#ctx0" brushRef="#br0" timeOffset="148719.93">11211 13139 23 0,'-5'-5'11'0,"-4"2"-9"16,6 3 11-16,0-2-13 15,0 4 0-15,0 4 0 16,0-4 1-16,0 1-1 15,3-3 0-15,3-3 2 16,6 3 0-16,6-2 0 16,8-6 0-16,10 0 0 15,6-6 1-15,5 4-1 16,10 2 1-16,6-3-1 0,-4 1 0 16,7-1-1-16,-1 6 0 15,-2 2 0-15,-1 1 0 16,1 2-1-16,2 0 1 15,-8-6-1-15,-4 12 1 16,-2-4-1-16,-6-2 1 16,-7 6-1-16,-2-1 0 15,-6 0 0-15,-3-2 1 16,-3-3 0-16,-7 2 0 0,-2-2-1 16,-6 3 1-16,-6-3 0 15,-3 0 0-15,-3 3 0 16,-6-6 0-16,-5 0-1 15,-4 1 1-15,-3-1-1 16,-12 0 0-16,-8-2 0 16,-7 3 0-16,-12-1 0 15,-5-2 1-15,-12-3 0 16,-1 2 0-16,4 6 0 16,0 0 0-16,-4 0-1 15,10 0 1-15,-1 3-2 16,4 0 1-16,5 5-1 15,10-3 1-15,8-2 0 16,6-1 0-16,10 3 0 16,5 1 0-16,9-6 0 15,12 0 0-15,12-6 0 16,15 4 1-16,11-3-1 0,19-3 0 16,8-3 0-16,13 0 1 15,8 3 1-15,10-2 1 16,-1-1-1-16,0-2 1 15,3-3-1-15,-5 3 1 16,-10 0-1-16,-9 5 0 16,-11 0-1-16,-9 3 0 15,-13 5-3-15,-8 2 0 16,-9 6-7-16,-15 8 1 0,-18 0-6 16,-18-16 0-1</inkml:trace>
  <inkml:trace contextRef="#ctx0" brushRef="#br0" timeOffset="155581.8499">11566 13025 9 0,'0'-2'4'0,"12"7"-12"0,-12-5 5 16</inkml:trace>
  <inkml:trace contextRef="#ctx0" brushRef="#br0" timeOffset="156106.01">11548 13002 11 0,'-9'13'5'0,"6"19"-8"15,3-30 10-15,-3-2-1 16,0 0 1-16,0 0 2 16,0 0 0-16,-3-2-11 15,3 2 1-15,-3 0 9 16,3 0 0-16,-3 0-3 16,0 0 0-16,0 2-2 15,0 4 1-15,0-1-3 16,0 0 1-16,0 3-2 15,1 3 0-15,-1-3 0 0,0 2 1 16,0-5 1-16,3 3 0 16,0-2 0-16,0-4 1 15,0 1 0-15,-3 2 1 16,6-2-3-16,0 2 1 31,-3 0-1-31,3 1 0 16,0-1-2-16,0 0 1 15,0-2 0-15,0 0 0 0,0-1 1 16,0 1 0-16,0-3-1 16,3 3 0-16,-3-3 0 15,6 2 0-15,-6 1-3 16,0 0 1-16,-6-1-6 16,3-2 0-16,-3-5-6 15,-3-22 1-15</inkml:trace>
  <inkml:trace contextRef="#ctx0" brushRef="#br0" timeOffset="158419.76">5068 7953 11 0,'53'-18'5'0,"13"5"-6"0,-45 10 6 0,3 3-6 16,-1-3 1-16,1 1-2 15,-6 2 0-15,-3 0 1 16,-6 0 1-16,-9 2-3 16,-18 1 1-16</inkml:trace>
  <inkml:trace contextRef="#ctx0" brushRef="#br0" timeOffset="159110.79">4976 7956 12 0,'-63'5'6'0,"-14"3"-10"15,56-2 14-15,-3 1-11 16,0 4 1-16,0-3-1 15,7-3 0-15,2 3 0 16,12-2 1-16,3-1-2 16,9-3 0-16,14 1 1 0,10 0 0 15,3-3 0 1,6 0 1-16,8 0 1 0,1-6 1 16,-1 4-1-16,-2 4 1 15,3 1-1-15,-13-3 1 16,-5 5-1-16,-9 3 0 15,-9 0-1-15,-12 3 1 16,-12-1-1-16,-6 1 0 16,-15 2 1-16,-9 3 0 15,-8-3 0-15,-1 3 1 0,-8 0-1 16,-1 0 1-16,3 2-1 16,-2-2 0-16,11 0-1 15,7-3 0-15,17-7-1 16,12-6 0-16,18-6 0 15,15-7 1-15,17-3-1 16,13-10 1-16,20-3 1 16,-2 0 0-16,8 5 1 15,-6 3 0-15,-5 0-1 16,-10 5 1-16,-8 10-2 16,-12 6 1-16,-12 0-1 15,-19 11 0-15,-8 10-2 16,-17 11 0-16,-22 8 0 15,-15 5 0-15,-8 0 1 16,-1 5 1-16,-2-5-1 16,11-6 1-16,13-7 0 15,17-11 1-15,9-2 0 16,15-11 1-16,18-11-1 0,20-10 1 16,16-3 0-16,17-8 0 15,-2-7 0-15,-4-4 0 16,4 6-2-16,-10 5 1 15,-11 6-1-15,-12 10 1 16,-12 10-2-16,-13 6 1 16,-11 11-1-16,-8 2 1 0,-1 0 0 15,0 3 0-15,3 0 0 16,12 0 0-16,9-3-1 16,20-3 0-16,16-2-5 15,20-11 1-15</inkml:trace>
  <inkml:trace contextRef="#ctx0" brushRef="#br0" timeOffset="163494.46">2844 8189 8 0,'-9'-13'4'0,"15"-3"-6"16,-6 13 4-16,9 0-3 16,0 1 1-16,6 2-2 15,12 0 1-15,9 0 0 16,29 2 1-16</inkml:trace>
  <inkml:trace contextRef="#ctx0" brushRef="#br0" timeOffset="166467.46">13149 12131 13 0,'6'-21'6'0,"12"-11"-5"16,-12 27 6-16,0 0-10 16,0-3 1-16,0-3-5 0,0 1 1 15,-3-6 15 1,0 42-9-1,-12-76 2-15,3 31 0 16,-3 3 2-16,3 3 0 16,0 0 2-16,3 2 0 15,-3 3-3-15,3 3 1 16,0 3-3-16,-3 2 1 16,-3 5-1-1,-3 3 1-15,-8 10 0 0,-7 9 1 0,-9 2 0 16,-6 5 0-16,-2 6-1 15,2-3 1-15,6-8-1 16,7 0 0-16,-1 0-2 16,6-5 0-16,3-5-2 15,3-4 0-15,3-4-3 16,6-6 0-16,3-2-5 16,4-6 1-16</inkml:trace>
  <inkml:trace contextRef="#ctx0" brushRef="#br0" timeOffset="166721.64">12607 12147 20 0,'-11'-11'10'0,"-4"22"-13"16,9-8 14-16,0 5-11 0,-3 7 1 15,0-1 2-15,0 7 0 16,3 8-2-16,12 5 0 16,9 14 3-16,15-3 0 15,17 0 0-15,22-8 0 16,11-8-4-16,9-2 1 16,10-9-8-16,-10-18 0 15</inkml:trace>
  <inkml:trace contextRef="#ctx0" brushRef="#br0" timeOffset="169963.51">8238 9858 18 0,'-15'-5'9'0,"9"8"-9"0,6-6 9 16,0 3-11-16,0 0 0 15,-3-5-1-15,0 5 1 16,0 0 3-16,-6 5 1 16,0 0-2-16,-9 6 0 0,-11 5 2 15,-10 10 1-15,-9 6 0 16,-11 13 1-16,-1 11-1 16,7-1 1-16,-7 1 0 15,4-9 0-15,-1 1-2 16,6 5 0-16,-5-3 0 15,-4 3 0-15,-5 5-1 16,2-5 0-16,-8 0-1 16,-4-3 1-16,7-2 0 15,6-11 0-15,14-8-4 16,12-5 0-16,24-8-6 16,24-16 1-16</inkml:trace>
  <inkml:trace contextRef="#ctx0" brushRef="#br0" timeOffset="170309.13">7214 10446 10 0,'-9'-19'5'0,"6"9"2"0,3 10-1 0,-9 2-6 16,0 6 1-16,-9 8 2 16,-8 8 1-16,-4 18-4 15,-9 14 1-15,-3 5 2 16,7-6 1-16,8 6-2 15,15-3 1-15,21-10-2 16,21-6 1-16,20-18-8 16,37-13 1-16,11-19-2 15,-12-32 0-15</inkml:trace>
  <inkml:trace contextRef="#ctx0" brushRef="#br0" timeOffset="187396.2">10961 13065 11 0,'-6'-10'5'0,"4"7"1"0,2 3 5 0,0-5-11 15,0 5 1-15,0-8-1 16,2 10 1-16,4-2-2 15,0 6 1-15,3-4 0 16,6 1 0-16,9 0 1 16,6-1 0-16,8 1 0 15,13-3 1-15,9-5 0 16,8-1 1-16,15-7 0 16,7 0 0-16,5 0 1 15,-3-6 0-15,9-2 0 16,-2 2 0-16,-1 1-1 15,-6-1 0-15,0-2-1 16,1-3 1-16,-1 1-2 0,-24 4 0 16,10-2 0-1,-4 0 0-15,-11 2 0 0,-10-2 0 16,-5-3 0-16,-3 0 0 16,-13-2 1-16,-2-3 0 15,-9-3 1-15,-6-5 0 16,-6-3-1-16,-6 1 1 15,-6-6-1-15,-3 2 0 16,-6 1-1 0,-9 0 0-16,-3-3-1 0,-6 10 0 0,1-2-1 15,-10-2 0-15,-3-1-1 16,-8 3 1-16,-4 5-1 16,-5 3 1-16,-7 2-1 15,4 4 1-15,-10 2 0 16,-2 2 0-16,2 6 0 15,-5 5 1-15,0 3-1 16,-7 5 0-16,-8 5 0 16,6 5 1-16,-7 12-1 15,1 1 0-15,-3 6 0 16,0 1 0-16,5 9 0 16,7 1 0-16,3-3 0 15,5 8 0-15,13 3 0 16,8-1 0-16,6 17 0 15,7-3 1-15,8 5-1 16,6 0 1-16,12 5 0 16,12 3 1-16,9-2-1 15,15-3 1-15,15-9 1 16,9-4 1-16,23-8 1 0,18-3 0 16,19-8 0-16,17-11 0 15,6-5-3-15,3-7 1 16,-6-4-7-16,-12-2 1 15,-18-3-10-15,-18-7 1 16</inkml:trace>
  <inkml:trace contextRef="#ctx0" brushRef="#br0" timeOffset="189091.3598">7250 13425 17 0,'-3'-13'8'0,"0"13"0"0,3 0 8 16,0-3-16-16,-3 3 1 0,3-5-1 16,0-1 1-16,6 4-2 15,6-1 0-15,11-2 0 16,16 0 1-16,12-3-1 15,14 2 1-15,4-4-1 16,17-3 1-16,3-3-1 16,-2 2 1-16,-10 1 0 15,-12 0 1-15,-14 2-1 16,-12 6 0-16,-15 2-6 16,-13 6 1-16</inkml:trace>
  <inkml:trace contextRef="#ctx0" brushRef="#br0" timeOffset="189736.8">7315 13261 18 0,'-15'-19'9'0,"9"-7"-10"15,9 21 11-15,-3 5-11 16,3-6 0-16,-3 6-2 15,0 0 1-15,0 3 2 16,-3 2 1-16,-3 3-1 16,-6 3 0-16,1 2 2 15,-4 3 0-15,-6 5 1 16,0 0 1-16,0-2-1 16,9-1 0-16,3 1-2 15,6-1 1-15,3-4-2 16,9-1 1-16,3 0-1 0,12 0 1 15,6 0 1-15,8 1 0 16,7-1 0-16,0 0 1 16,2 3-1-16,-5 5 1 31,0 8-1-31,-10-5 0 16,-8-8-5-16,-6-3 0 0,0-2-5 15,-12-22 0-15</inkml:trace>
  <inkml:trace contextRef="#ctx0" brushRef="#br0" timeOffset="191883.52">4660 11112 6 0,'-18'16'3'0,"0"0"4"0,12-10-7 16,-3-1-1-16,1 0 1 15,-4 0 0-15,-3 3 1 0,0 0-1 16,-3 3 1-16,0 2 0 16,3 6 0-16,0-1 0 15,3-5 1-15,-5 6-1 16,-1 5 1-16,3 2-2 16,0 9 1-16,0 7-1 15,0 8 0-15,0 8 0 16,0 6 0-16,1 10 0 15,2 11 1-15,3 10 0 16,-6-5 0-16,9 5-1 16,3 6 1-16,6-6 0 15,6-5 0-15,3-11 0 16,6-5 0-16,-4-13-1 16,4 3 1-16,0-4-1 15,-3-4 1-15,6 0-4 16,-6-14 0-16,21 14-2 15,-4-30 1-15</inkml:trace>
  <inkml:trace contextRef="#ctx0" brushRef="#br0" timeOffset="192378.37">4559 11427 4 0,'-21'11'2'0,"-15"7"1"15,30-10-1-15,-3 11-2 16,3 10 1-16,-8 16 2 15,-4 3 0-15,0 15-3 16,-9 19 1-16,6 19 2 0,-6 2 0 16,4 13 0-1,-1 11 1-15,6-5-2 0,6-8 1 16,3-14-2-16,0-4 1 16,6-14-1-16,3-19 1 15,3-10-6-15,6-19 1 16,12-23-2-16,-3-27 0 15</inkml:trace>
  <inkml:trace contextRef="#ctx0" brushRef="#br0" timeOffset="192678.47">4464 11210 6 0,'-12'-5'3'0,"9"29"-2"16,0-11 2-16,0 6-1 15,0 20 0-15,-6 30 1 16,-6 29 1-16,-6 48-5 15,-3 33 1-15,-2 33 3 16,11-8 0-16,9-27-2 16,21-26 1-16,8-24-5 15,19-34 0-15</inkml:trace>
  <inkml:trace contextRef="#ctx0" brushRef="#br0" timeOffset="200275.43">4243 15229 10 0,'-12'-2'5'0,"18"-4"-5"0,-6 6 6 0,0 0-4 16,3 3 1-16,-3 5 1 16,6 16 0-16,9 16-4 15,3 18 0-15,-9 26 4 16,0 22 0-16,-12 21-1 16,-3 16 0-16,-3-5-1 15,0-22 1-15,3-15-2 16,0-11 0-16,0-11-5 15,3-15 1-15,0-25-4 16,-3-23 0-16</inkml:trace>
  <inkml:trace contextRef="#ctx0" brushRef="#br0" timeOffset="201222.02">5851 16711 8 0,'-15'5'4'0,"3"1"-5"0,12-6 0 16,-3-3-2-16,3 3 1 15</inkml:trace>
  <inkml:trace contextRef="#ctx0" brushRef="#br0" timeOffset="201835.9">5779 16714 9 0,'-6'16'4'0,"-9"-6"-5"0,15-10 9 0,6 5-9 16,0 1 1-16,0-1-1 15,6 3 1-15,3 0 1 16,3-3 0-16,6 1 0 16,5-1 1-16,7 0 0 15,9-2 1-15,2-1 0 16,10 4 1-16,0-6-2 15,5 2 1-15,1-2-1 16,5 0 0-16,6 0-1 16,1 3 1-16,-4 8-2 15,-2 2 0-15,2-3 1 16,1 4 0-16,-4 1-1 16,-2-1 1-16,-1-4 0 15,-2-2 0-15,-7-2 2 16,7-4 0-16,5-4-1 0,7-1 0 15,2-5 0-15,3 0 0 16,10-3-1-16,5 3 1 16,3 1-2-16,3 1 1 15,-5 1-1-15,-1 2 1 16,0 3-1-16,-6 3 1 16,-2-3 0-16,-4-5 0 15,0-3 0-15,4 0 1 16,-7-3-1-16,0-2 1 15,-2 0-1-15,-10-3 1 0,1 3-1 16,-7 2 0-16,-5 6-1 16,-7-1 1-16,-8 1-1 15,-6 5 1-15,-6-2 0 16,-7 2 0-16,-5 0 0 16,-3 0 1-16,-3-3 0 15,-3 0 0-15,-6 1-1 16,-3-4 1-16,-6 1-1 15,-6 0 0-15,-6-1-2 16,-6 4 1-16,1-1-1 16,-10 0 0-16,-3 3-2 15,-9-5 1-15,4 0-6 16,-7 0 1-16,1-1-5 16,8-10 0-16</inkml:trace>
  <inkml:trace contextRef="#ctx0" brushRef="#br0" timeOffset="202857.76">10729 16645 24 0,'-21'5'12'0,"13"-2"-29"0,8 2 13 15,2 0 1-15,4 3 1 0,0 3 8 16,3-3 1-16,3 5-4 16,3 0 0-16,9 1 4 15,9-1 0-15,8 0 2 16,19-2 0-16,11-3-5 16,16-6 1-16,2-2-3 15,9-8 1-15,3-8-2 16,9-5 0-16,-5 0 0 15,5-5 0-15,-3-6 1 16,0-3 0-16,-9 1-1 16,-5 0 1-16,-10-3-1 15,-6-3 1-15,-2-2-1 16,-16-3 0-16,-8-3 1 16,-9 0 0-16,-13 3 0 15,-2 3 0-15,-9 0 0 16,-12 5 1-16,-12 0-1 0,-12-8 0 15,-15 5-2-15,-8-2 1 16,-16-3-2-16,-8-3 0 16,-22 6-2-16,-2-6 1 15,-15 8-1-15,6 3 1 16,-10 8-2-16,7 11 1 16,-6 10 1-16,6 10 0 15,-12 12 0-15,3 7 0 16,3 13 1-16,2 9 0 15,4 12 0-15,6 6 1 0,3 16 0 16,14 18 0-16,7 13 0 16,11 17 1-16,22 10-1 15,29-6 0-15,41 9-2 16,31 0 1-16,29-19-4 16,39-16 0-16,45-24-5 15,5-50 0-15</inkml:trace>
  <inkml:trace contextRef="#ctx0" brushRef="#br0" timeOffset="-194721.15">19055 7093 21 0,'12'-26'10'0,"0"-30"-6"16,-9 38 11-16,2-3-15 16,1-6 0-16,-3-4 0 15,0-1 1-15,-3-3-1 16,-3-2 0-16,-3 0 1 15,-2 3 1-15,-7 10 0 16,-9 6 1-16,-12 2-2 16,-3 5 0-16,-8 6 0 15,-10 10 0-15,-2 11-2 16,-16 13 1-16,-5 19-2 16,-6 7 1-16,2 9 0 0,1-1 1 15,6 6-1 1,2 10 1-16,10 3 0 0,11 6 0 15,12-9 0-15,13 1 0 16,14 10 0-16,15-6 1 16,21-4 0-16,8-4 0 15,22-4 0-15,11-11 1 16,25-9-1-16,11-9 1 16,9-9 0-16,24-15 1 15,0-11-1-15,3-8 0 0,12-11 0 16,-6-15 0-16,-9-6 0 15,-12-13 0-15,-3-11 0 16,-12-10 1-16,-21 0 1 16,-14-8 0-16,-13-13-1 15,-11-14 0-15,-21 1 0 16,-24-6 0-16,-21-13-2 16,-21 8 1-16,-17 7-3 15,-19 12 1-15,-20 10-2 16,-18 8 0-16,-15 18-6 15,-9 24 0-15,-15 16-6 16,10 6 1-16</inkml:trace>
  <inkml:trace contextRef="#ctx0" brushRef="#br0" timeOffset="-192258.81">18695 7191 16 0,'-3'-2'8'0,"0"-6"-6"15,3 8 9 1,3-6-8 0,-3 6 0-16,3 0 0 15,0 8 0-15,2 6-5 16,-2 12 1-16,-3 16 3 15,0 3 0-15,-3 6-2 0,-2-9 1 16,-1 0 0-16,3 1 1 16,3-1 0-1,3-10 1-15,8-8 0 0,13-9 1 16,3-12-1-16,24-13 0 16,14-1-1-16,19-8 0 15,8-4-11-15,6-4 1 16</inkml:trace>
  <inkml:trace contextRef="#ctx0" brushRef="#br0" timeOffset="-187273.96">22487 3974 11 0,'-9'-11'5'0,"-9"-4"-5"0,12 12 6 16,-3-2-5-16,-6 2 0 15,-3-5 0-15,0 3 1 16,-5-1-2-16,-7 1 0 16,-9 3 2-16,-3 2 0 15,1 2-1-15,-7 3 1 16,-8 1-1-16,2-1 0 16,-8 6-1-16,-4 2 1 15,1 8-1-15,2 11 0 16,1 0 0-16,-4-3 1 0,7 2-1 15,-1 4 0-15,6-9 0 16,7 9 0-16,2 2 0 16,9 2 0-16,10-2-1 15,11 6 1-15,9-4 0 16,9 6 0-16,12-13 1 16,8 8 0-16,10-11 0 15,12-5 0-15,5-6 0 16,10-10 1-16,11 0-1 15,1-3 0-15,5-5 0 16,-5-7 0-16,2-7-1 16,6-4 1-16,-2-1-1 15,-10-10 1-15,7 5-1 16,-10-7 1-16,-2 1 0 16,-7-4 0-16,-2 8 0 15,-9-1 0-15,-4-5-1 16,-5 1 1-16,-6-4 0 15,-9-7 0-15,-7-3-1 0,-8 0 1 16,-12 8-1-16,-8 3 0 16,-7 7 0-16,-15 9 0 15,-12 2 0-15,-8 8 0 16,-16 16-4-16,4 15 1 16,11 4-4-16,10-11 0 15</inkml:trace>
  <inkml:trace contextRef="#ctx0" brushRef="#br0" timeOffset="-186703.07">21885 4739 12 0,'3'-3'6'0,"0"3"-4"0,-3 0 4 0,6-5-5 15,0 5 1-15,0 5 0 16,0-5 0-16,0 8-3 16,0 13 1-16,-3 0 2 15,3 19 0-15,3 5-1 16,3 3 1-16,0 2 0 15,0-3 1-15,0-7-3 16,2-8 1-16,-5-8-6 16,0-3 0-16</inkml:trace>
  <inkml:trace contextRef="#ctx0" brushRef="#br0" timeOffset="-186343.8199">21385 5038 21 0,'54'-16'10'0,"119"-45"-10"0,-108 42 15 0,24 1-15 16,27-6 1-16,12 3 0 15,-6-3 0-15,-11 3-4 16,-10 0 1-16,-12 8-4 15,-26 7 1-15</inkml:trace>
  <inkml:trace contextRef="#ctx0" brushRef="#br0" timeOffset="-186012.9">21987 5136 16 0,'3'2'8'0,"-30"33"-6"0,15-27 10 0,-9 5-11 16,-12 11 0-1,-11 5 0-15,-7 8 1 0,0 8-2 16,1 0 0-16,2-6 1 16,4-2 0-16,11-5-6 15,12 0 0-15</inkml:trace>
  <inkml:trace contextRef="#ctx0" brushRef="#br0" timeOffset="-185787.4199">22213 5186 24 0,'65'5'12'0,"54"22"-13"0,-83-17 19 15,12 14-21-15,8 5 1 16,4 13-11-16,2-12 1 16</inkml:trace>
  <inkml:trace contextRef="#ctx0" brushRef="#br0" timeOffset="-183250.76">19769 6628 18 0,'-6'-8'9'0,"3"5"-11"0,3 3 9 16,0 3-7-16,0-3 1 16,0 0 1-16,0 0 0 15,0 0-2-15,0 0 1 16,3 0 1-16,3 0 1 15,6-8-1-15,6-3 1 16,6-5-1-16,-1-2 1 16,7-1-1-16,3-2 0 0,0-10 0 15,2-7 1-15,7 1-2 16,-3 0 1-16,0-5-1 16,5 2 0-16,7 1-1 15,-1-6 1-15,1 0-1 16,0 0 1-16,-7-3-1 15,-2-7 1-15,0 2 0 16,-4 5 0-16,-2 0 0 16,-3 9 0-16,2-1-1 15,7-2 1-15,3 2-1 16,8-5 0-16,-5 8-1 16,-6 0 1-16,-1 8-1 15,-5 2 0-15,-3-2 0 16,-3 5 1-16,-10 3-1 15,-5 5 0-15,-3 3 1 16,-3 3 1-16,0-4-1 16,0 1 1-16,-3 5-2 15,0 0 1-15,-3 3 0 16,0 0 0-16,0-1-1 16,-3 6 1-16,6 0-1 0,0 0 0 15,0 0 1-15,0 0 0 16,0-5 0-16,-1 2 1 15,-5 3-1-15,0 0 1 16,3 0-1-16,3-5 1 16,0 3-1-16,0-1 1 15,0 0-1-15,0-2 1 16,0 0-1-16,3-1 1 16,-3 1-1-16,0 2 0 0,0-2 0 15,-3 2 1-15,-3 3-1 16,0 0 1-16,0 0-1 15,0 0 0-15,0 0 0 16,0 0 1-16,0 0-1 16,-3 0 0-16,0 0 0 15,0 3 0-15,0 2 0 16,0-5 0-16,0 3 0 16,0 0 1-16,0-1-1 15,-3 1 0-15,3 0 0 16,0-1 0-16,0 1 0 15,0 0 1-15,0-3-1 16,0 0 0-16,3 0 0 16,-3 2 1-16,3-2-1 15,0 0 0-15,0 0 0 16,0 0 1-16,0 0-1 16,0-2 0-16,0 2 0 15,0-3 0-15,-3 3 0 0,3 0 1 16,-3 3-2-16,-3-1 1 15,-5 1 0-15,-7 0 1 16,-3 4-1-16,-3-7 1 16,-3 8-2-16,-6 0 1 15,-8 3 0-15,-4 2 1 16,1 8-1-16,5-2 0 16,-3-1-1-16,-2 1 1 0,-1-3 0 15,6 2 0-15,0-7 0 16,1 2 0-16,2 0 0 15,0-2 0-15,7-1 0 16,5-2 0-16,3-2 0 16,3-1 0-16,6-2 0 15,3-3 1-15,6-3-1 16,3 3 0-16,6-8 0 16,9-3 0-16,3 1 0 15,3-3 0-15,12-3 0 16,8-3 0-16,-2-10 0 15,6 5 0-15,5-2 0 16,10 2 0-16,-1 0 0 16,-5 8 0-16,-1-5 0 15,-5 8 0-15,-6 2-1 16,-7-2 1-16,-8 5 0 16,-3 3 1-16,-3 0-2 15,-3 2 1-15,0 0 0 0,-4 1 0 16,1-1 0-16,-3 0 0 15,3 3 0-15,-6 0 0 16,-3 0 0-16,0 0 0 16,-6 0 0-16,0 0 1 15,0 3-1-15,0 0 0 16,0-1 0-16,0 1 1 16,0 2-1-16,0 3 0 0,0 5-1 15,0-5 1-15,0 8-1 16,0 8 1-16,-3 8-1 15,0 5 1-15,-3 5 0 16,-3 6 0-16,3-6 1 16,-3-2 0-16,3 5-1 15,0-5 1-15,0-1 0 16,0 1 1 0,-3-11-3-1,-5-10 0-15,-10-9-10 16,-9-15 1-16</inkml:trace>
  <inkml:trace contextRef="#ctx0" brushRef="#br0" timeOffset="-178536.17">20168 5067 7 0,'3'-19'3'0,"-9"6"-1"16,6 13 4-16,0 0-6 0,0-3 0 15,0 3 1-15,0 8 0 16,3 6-1-16,3 7 0 16,0 0 1-16,3 3 0 15,0-1 0-15,3 7 1 16,2-1 0-16,1 0 0 15,0-3-1-15,0-7 1 16,-3-3 0-16,3 0 1 16,3-14-1-16,-3-2 1 0,0-8-1 15,-1-5 0-15,4-6-1 16,0 6 1-16,3-8-1 16,0-5 0-16,-3 2-1 15,-3 3 0-15,-1-6 0 16,-5 9 1-16,-3-1-1 15,-3 3 0-15,-3 6-1 16,0 10 1-16,-3 2-1 16,3 4 0-16,0 4 0 15,3 3 0-15,6 3 0 16,-3 3 1-16,6-3 0 16,0-6 0-16,3 4 1 15,3-4 0-15,-3 1 0 16,0-3 0-16,-1 0 1 15,-5-8 0-15,0 0 0 16,0 0 0-16,0-8 0 16,-3 10 1-16,0-4-1 15,-3-9 0-15,-3 0-5 16,-3 1 1-16,-3 5-6 0,-6-9 0 16</inkml:trace>
  <inkml:trace contextRef="#ctx0" brushRef="#br0" timeOffset="-177980.3499">20844 4924 14 0,'9'21'7'0,"-3"48"-4"0,-6-59 5 0,-3 12-8 16,-3 1 1-16,-3 4 0 15,0-9 0-15,0 4-1 16,0-1 0-16,0-3 1 16,3-2 0-16,0-3 0 15,0 1 0-15,0-12 0 16,0 4 1-16,-3-6 0 16,0-6 0-16,0 4 0 15,0-4 0-15,1-4-1 16,-1-6 1-16,3 3-1 15,-3-6 1-15,3 3-1 16,0-2 0-16,0-3-1 16,0-3 1-16,3-3 0 15,3 1 0-15,3-9-1 16,3 9 1-16,6-3-2 16,3 2 1-16,0 4-1 0,-1 4 0 15,-5 6 0-15,-3 8 0 16,-6 10-1-16,-3 3 1 15,0 8 0-15,0 10 0 16,0 6 0-16,3 5 1 16,3-5 0-16,3-1 0 15,3 4 0-15,0-11 0 16,3-3 0-16,-3-3 0 0,0-5 0 16,0 1 0-16,-3 2 1 15,0-11 0-15,-3 0-3 16,0-2 1-16,3 2-6 15,3 3 1-15</inkml:trace>
  <inkml:trace contextRef="#ctx0" brushRef="#br0" timeOffset="-176044.3898">20207 4934 10 0,'-6'-18'5'0,"3"18"1"0,3 0 1 16,0 0-6-16,3 8 1 15,0 0 0-15,3 5 0 16,6 11-3-16,8 10 1 16,4 3 2-16,3-2 0 15,3 10 0-15,-9 0 0 0,-4 0 0 16,-5 2 1-16,-9-2-1 15,-6-5 0 1,-3-3 1-16,-3-8 1 0,-2-10-4 16,-7-9 1-16,-6-12-7 15,3-6 0-15,-9-11-1 16,0-7 0-16</inkml:trace>
  <inkml:trace contextRef="#ctx0" brushRef="#br0" timeOffset="-175875.8898">20275 4855 20 0,'63'-37'10'0,"53"-8"-12"16,-78 40 18-16,7-3-15 16,6-3 0-16,-7 1-4 15,-8 7 1-15,-9 6-3 16,-12 2 0-16</inkml:trace>
  <inkml:trace contextRef="#ctx0" brushRef="#br0" timeOffset="-175679.5">20299 5210 24 0,'9'0'12'0,"68"-16"-14"0,-53 10 20 0,15 1-18 15,8-3 1 1,-2-2-2-16,-6-4 1 0,-1 4-6 16,1-3 0-16,-3-3-1 15,-9-8 1-15</inkml:trace>
  <inkml:trace contextRef="#ctx0" brushRef="#br0" timeOffset="-175501.0799">20293 5376 28 0,'24'8'14'0,"71"8"-17"16,-68-16 30-16,14 5-34 15,7-10 0-15,6 0-10 16,-4-14 1-16</inkml:trace>
  <inkml:trace contextRef="#ctx0" brushRef="#br0" timeOffset="-175174.9">20760 4911 21 0,'0'0'10'0,"45"5"-11"16,-21 6 13-16,8 7-12 15,19 6 0-15,9 5 1 16,11-3 1-16,3 6-2 15,-2 3 0-15,-13-6 1 16,-11-6 1-16,-9 7 0 16,-9-9 0-16,-13 3-3 15,-5-11 0-15,-9 3-5 16,-15-6 0-16</inkml:trace>
  <inkml:trace contextRef="#ctx0" brushRef="#br0" timeOffset="-174991.9799">21275 4956 26 0,'-9'5'13'0,"-23"72"-15"0,20-56 21 16,-9 11-18-16,-12-1 1 15,-12 6-5-15,7 6 1 16,-7 7-5-16,3-18 1 15</inkml:trace>
  <inkml:trace contextRef="#ctx0" brushRef="#br0" timeOffset="-174092.43">21740 4797 13 0,'-27'-11'6'0,"-18"14"-2"0,33 2 7 16,-3 3-11-16,-8 8 1 0,-7 0 2 15,-3 2 0-15,6 9-4 16,3 2 1-16,10 5 2 16,11 1 0-16,14 2 0 15,13-13 0-15,12-3-1 16,15-3 1-1,35-7-7 1,-12-22 0-16</inkml:trace>
  <inkml:trace contextRef="#ctx0" brushRef="#br0" timeOffset="-173403.07">22272 4667 19 0,'-6'-13'9'0,"-11"34"-7"0,11-13 9 0,-6 0-10 15,-3 0 1-15,-3 5 0 16,0 3 0-16,0 5-3 16,6 3 0-16,0-5 2 15,6-1 1-15,4 1-1 16,2 2 0-16,2 0 0 15,4 0 1-15,3 3 0 16,0-8 1-16,-3 0-1 16,0-3 0-16,-6 3 0 0,0-8 0 15,-3-3 0-15,3 6 1 16,0-9-2-16,6-2 0 16,0-8 0-16,6-2 1 15,3 2-2-15,6-5 1 16,3 2-1-16,-1-5 1 15,-2 6-1-15,-3-1 0 16,-3 6-1-16,-6 2 1 16,0 0 0-16,0 6 0 15,-3 5-1-15,-3-5 0 16,3 10-6-16,-3-5 0 0,6-11-3 16,-1-7 1-16</inkml:trace>
  <inkml:trace contextRef="#ctx0" brushRef="#br0" timeOffset="-173041.12">22671 4622 19 0,'-30'-16'9'0,"-2"40"-9"16,23-21 12-16,-3 5-13 0,0 5 0 15,3 0 0 1,6 3 1-16,9-8 0 0,12 3 1 16,15-6-1-16,8 8 0 15,-5-5 0-15,3 8 1 16,-4-3-1-16,-2 3 1 15,-9-5-1-15,-9 2 0 16,-9 0 1-16,-6 3 0 16,-12-3 0-16,-6 6 0 15,-9 5-6-15,-8-1 0 16</inkml:trace>
  <inkml:trace contextRef="#ctx0" brushRef="#br0" timeOffset="-172856.61">22984 4683 19 0,'3'19'9'0,"-6"15"-8"16,3-21 12-16,3 3-12 15,-3 3 1-15,3-3-1 16,6 2 0-16,6-10-8 15,5-5 1-15</inkml:trace>
  <inkml:trace contextRef="#ctx0" brushRef="#br0" timeOffset="-172693.01">23159 4307 23 0,'-38'8'11'0,"-7"35"-12"0,36-33 17 15,3 3-16-15,0-2 1 16,6 5-8-16,6 5 0 16,9 0 4-16,3-10 1 15</inkml:trace>
  <inkml:trace contextRef="#ctx0" brushRef="#br0" timeOffset="-172381.47">23514 4765 23 0,'6'0'11'0,"41"29"-13"16,-35-21 20-16,3 3-17 16,3 2 1-16,0-5 0 15,3-8 1-15,-1 0-4 16,-2-8 0-16,3-5 2 16,-3 0 1-16,-3 2-1 15,0-2 0-15,-3-11 0 16,-3 3 0-16,-4 5-1 15,-8 0 0-15,-2 3-1 16,-4 5 1-16,-6 8-1 16,-3 10 0-16,-3 1 1 15,-3 0 1-15,9 7 1 16,12 9 0-16,15-1 0 16,18 14 1-16,15 5-8 15,8 8 0-15,7-19-4 0,-10-8 0 16</inkml:trace>
  <inkml:trace contextRef="#ctx0" brushRef="#br0" timeOffset="-171569.3499">21936 6705 30 0,'-12'-53'15'0,"3"26"-14"0,6 27 15 16,-6-8-17-16,-6 6 1 0,-8 2-2 15,-10 2 1-15,-9 6 1 16,-2 8 0-16,-10 3-2 16,0 4 1-16,1 6 0 15,-4 16 1-15,7 6-1 16,5 4 1-16,12 1 0 16,15 13 0-16,15 10 1 15,12 0 0-15,12-2 0 16,15-3 0-16,6-21 1 15,14-8 0-15,19-11 0 16,8-4 1-16,9-15-1 16,12-15 1-16,6-15-1 15,-2-15 0-15,-10-17 0 16,-12-14 1-16,-11 3-2 16,-16-8 0-16,-20-3 0 15,-21-3 0-15,-18 6-1 0,-24 5 0 16,-27 3-1-1,-20 8 1-15,-10 10-3 0,-11 6 1 16,-15 18-5-16,0 13 1 16,6 14-4-16,17 13 0 15</inkml:trace>
  <inkml:trace contextRef="#ctx0" brushRef="#br0" timeOffset="-171194.02">21903 7369 28 0,'3'-3'14'0,"18"59"-21"15,-18-33 23-15,-3 9-17 16,-3 21 1-16,-3 21 0 0,-3 3 1 15,-3-6-1-15,3 3 1 16,3-2-1-16,0-14 1 16,3-8-7-16,1-5 0 15</inkml:trace>
  <inkml:trace contextRef="#ctx0" brushRef="#br0" timeOffset="-170700.04">21308 8004 25 0,'68'-22'12'0,"78"-7"-10"0,-83 21 18 15,29 3-20-15,24 0 1 16,21 5-1-16,12 0 1 0,-9 0-3 15,-15 5 1-15,-15-2-4 16,-27 2 0-16,-14 3-3 16,-28 3 1-16</inkml:trace>
  <inkml:trace contextRef="#ctx0" brushRef="#br0" timeOffset="-170265.46">21832 8064 20 0,'-6'-13'10'0,"-15"19"-14"0,12-4 17 15,-6 3-14-15,-3 3 1 16,-5 6 3-16,-1 4 0 15,0 6-2-15,-9 10 0 0,-5 14 2 16,-7 13 0-16,-3-6 1 16,-5 12 0-16,-10 4-2 15,4 6 1-15,-1-11-3 16,1-11 0-16,-1-10-5 16,3-10 1-16,4-19-4 15,5-16 0-15</inkml:trace>
  <inkml:trace contextRef="#ctx0" brushRef="#br0" timeOffset="-169890.3898">21897 8139 22 0,'6'15'11'0,"36"75"-11"0,-24-55 17 0,3 10-16 15,5 8 0-15,4 10 1 32,9 19 1-32,3-2-5 0,-1-1 0 0,-2-10-4 15,-6-11 0-15</inkml:trace>
  <inkml:trace contextRef="#ctx0" brushRef="#br0" timeOffset="-169122.6">19730 8893 23 0,'-12'-29'11'0,"-2"10"-14"0,5 19 15 16,-9 5-12-16,-3 3 0 16,-6 5 0-16,-9 6 0 15,-5 5 0-15,-10 10 1 16,1 11 1-16,5 16 0 16,3-3 1-16,7 6 1 15,11-9-1-15,12-2 1 16,12-10 0-16,18-9 1 15,20-13-1-15,22-8 1 16,20-15-2-16,16-22 1 16,8-16-1-16,0-15 1 0,-12-12-2 15,-11 9 1-15,-19-5-4 16,-14 10 1-16,-16 3-5 16,-11 13 0-16,-18 13-6 15,-15 11 0-15,-17 10-2 16,-7 3 0-16</inkml:trace>
  <inkml:trace contextRef="#ctx0" brushRef="#br0" timeOffset="-168777.44">19245 9459 36 0,'84'-11'18'0,"109"24"-28"0,-133-10 38 16,32 8-28-16,6 7 0 0,3 3-4 16,0-2 0-1,-5-6 4-15,-13 0 0 0,-14-5-3 16,-13-2 0 0,-8-4-6-16,-19-4 0 0</inkml:trace>
  <inkml:trace contextRef="#ctx0" brushRef="#br0" timeOffset="-168222.96">19793 9443 27 0,'-12'-5'13'0,"6"2"-17"16,3 6 20-16,0-3-16 16,0 10 1-16,0 14 1 15,0 21 1-15,0 24-2 16,-3 16 0-16,-3 36 2 16,3 14 1-16,0 5-1 15,6 1 1-15,0-12-3 16,0-26 0-16,0-21-6 15,-3-21 1-15,-6-37-6 16,-5-37 1-16</inkml:trace>
  <inkml:trace contextRef="#ctx0" brushRef="#br0" timeOffset="-167696.64">19745 10475 36 0,'-12'-11'18'0,"-29"64"-27"0,23-24 33 15,-12 8-24-15,-9 16 0 16,-14 0-2-16,-7 8 1 15,-2 8-1 1,2-6 1-16,7-10-5 0,8-13 1 16,9-19-4-16,18-18 1 15</inkml:trace>
  <inkml:trace contextRef="#ctx0" brushRef="#br0" timeOffset="-167558.47">19805 10533 42 0,'50'0'21'0,"43"56"-33"16,-70-33 43-16,13 7-38 16,3 12 1-16,3 5-14 15,-4-9 0-15</inkml:trace>
  <inkml:trace contextRef="#ctx0" brushRef="#br0" timeOffset="-166961.52">19168 8369 26 0,'0'18'13'0,"39"43"-13"16,-25-42 16-16,1 15-15 0,6 24 1 16,9 8 0-16,9 8 1 15,5 3-3-15,1-5 1 16,-3-9 1-16,2-10 0 15,-5-11-4-15,-3-12 1 16,-7-17-7-16,-11-21 0 16</inkml:trace>
  <inkml:trace contextRef="#ctx0" brushRef="#br0" timeOffset="-166451.07">18974 8475 13 0,'-12'-8'6'0,"4"0"1"16,8 5 2-16,0-2-9 16,-3 2 1-16,3 0 2 15,-3 6 0-15,3 8-3 0,3-1 0 16,2 11 2-16,4 11 0 16,9 0 0-16,3 2 0 31,18-7 1-31,-9-11 0 15,-4-11 0-15,1-10 0 16,0-16 0-16,0-6 0 16,-3-13 0-16,-7-15 0 15,-2-9-2-15,-3 3 0 16,-3 3-1-16,-3 8 0 16,0 13-1-16,0 10 0 0,-3 12-1 15,0 9 0 1,3 9-1-16,3 8 1 0,9 12 0 15,14-1 1-15,16 1-6 16,26 4 0-16,13-22-1 16,-1-21 1-16</inkml:trace>
  <inkml:trace contextRef="#ctx0" brushRef="#br0" timeOffset="-166000.28">19927 7408 29 0,'-21'-21'14'0,"60"26"-21"0,-18-5 27 0,20 0-20 16,22-7 0-16,26-1 0 15,21-6 0-15,15-7 0 16,12-3 0-16,-6 3 0 16,-15 3 0-16,-15-1-2 15,-11 1 0-15,-16 2-5 16,-14 5 1-16</inkml:trace>
  <inkml:trace contextRef="#ctx0" brushRef="#br0" timeOffset="-165653.17">20242 7117 17 0,'-35'16'8'0,"-19"29"-5"0,33-32 9 15,-12 16-9-15,-11 11 0 0,-10 2 3 16,1 9 0-16,2-6-8 16,12 0 1-1,16-3 5-15,14 0 0 16,95-10-10 0,9-21 0-16</inkml:trace>
  <inkml:trace contextRef="#ctx0" brushRef="#br0" timeOffset="-161783.66">20186 5630 18 0,'-15'0'9'15,"9"-5"-8"-15,3 5 9 0,3-3-11 16,0 3 0-16,-3 3 1 15,3-3 0-15,6 0 0 16,3 0 0-16,3 0-1 16,9 0 1-16,11-3 0 15,13-2 1-15,12 0-1 16,8-3 1-16,7-8 0 16,17-3 1-16,12-2-1 15,12-3 1-15,18-10-1 16,12 2 1-16,9 3-1 15,14 0 1-15,4-3-2 16,15-2 0-16,-1 8 0 16,4 2 0-16,-4-3 0 15,1-2 0-15,-1 11 0 16,-5-6 1-16,-3 3-1 0,-10 5 0 16,-11 5 0-16,-15 3 1 15,-24 0-1-15,-18 0 1 16,-14 6-1-16,-19-4 1 15,-14 4-1-15,-16 2 0 16,-17 0 1-16,-15 8 0 16,-12-8-1-16,-23 8 1 0,-13 0-1 15,-24-3 1-15,-23 5-1 16,-15 4 1-16,-24 2-1 16,-15-8 0-16,-29 7 0 15,-10 15 0-15,-29-1-1 16,2 8 1-16,-20 13-1 15,12-2 1-15,3-1-1 16,20-4 1-16,19-4-1 16,26-7 1-1,27-6 0-15,24-4 1 16,89-17-8 0,47-16 1-16</inkml:trace>
  <inkml:trace contextRef="#ctx0" brushRef="#br0" timeOffset="-159591.04">20543 3958 15 0,'-9'-29'7'0,"18"8"-6"16,-3 18 8-16,0 1-11 15,0 2 1-15,3 0-1 16,3 2 1-16,0 1 1 16,2 5 1-16,1 5-2 15,9 11 1-15,12 16 1 0,12 10 0 16,11 3 0-16,18 21 1 15,13 24 0-15,26 10 1 16,24-2 0-16,29 16 1 16,13 10-1-16,14-13 0 15,-8 3 1-15,-9 0 0 16,-10-3-2-16,-14-6 1 16,-18-20-1-16,0-3 0 15,-6-8 0-15,-24-3 0 16,-12-2-2-16,-14-19 1 0,-16-10-5 15,-14-16 0-15,-16-11-5 16,-23-27 1-16</inkml:trace>
  <inkml:trace contextRef="#ctx0" brushRef="#br0" timeOffset="-159229.21">22609 3696 17 0,'0'16'8'0,"-9"69"-8"0,0-48 7 15,-9 37-6-15,-24 18 0 16,-17 33 1-16,-30 18 1 16,-19 8-2-16,-17 10 0 15,-15-5 4-15,-11-5 0 16,-7 0 0-16,12-11 1 16,18-18-1-16,18-17 0 15,15-7-2-15,8-21 1 16,19-8-7-16,11-16 0 0,16-11-7 15,8-31 0-15</inkml:trace>
  <inkml:trace contextRef="#ctx0" brushRef="#br0" timeOffset="-157110.9199">19933 7572 13 0,'-15'-5'6'0,"3"8"2"16,12-3 6-16,-3 0-12 15,0-3 0-15,0 0 3 16,0-2 1-16,0-3-6 16,-3 0 0-16,3 0 4 15,3 0 1-15,9 0-2 16,6 1 1-16,9-7-3 16,15 6 0-16,14-2-1 15,16-1 1-15,14 1-2 16,6-1 1-16,9-2 0 15,4-8 0-15,5-1 0 16,-12 1 1-16,3-3-1 16,-14 1 1-16,-13 1 0 0,-11 7 0 15,-10 1 0-15,-8 4 0 16,-9-1-1-16,-10 6 1 16,-8 2-1-16,-12 1 0 15,-6 4 0-15,-15 4 1 16,-14-4-1-16,-16-2 0 15,-14 0 0-15,-4-2 1 16,4 2 0-16,-1-3 0 16,9 0-1-16,7-2 1 15,8 0 0-15,9-1 0 0,7 1-1 16,5-3 1-16,6 0-2 16,9 3 1-16,15 0 0 15,9-3 0-15,14-3-1 16,22 1 1-16,8 2-1 15,4 5 0-15,-4 0 0 16,-11 6 1-16,-10 2-1 16,-5 8 1-16,-9 9-1 15,-9 9 1-15,-6 14 0 16,-12 3 0-16,-15 5 0 16,-9-5 0-16,-12 7 0 15,-14 6 1-15,-13 5-6 16,-2-2 1-16,-4-4-6 15,9-25 0-15</inkml:trace>
  <inkml:trace contextRef="#ctx0" brushRef="#br0" timeOffset="-156362.14">20686 6670 28 0,'-18'-29'14'0,"21"29"-20"15,3 0 19-15,3 13-14 16,3 6 0-16,6 7 1 16,8 14 0-16,1 8 0 15,0-3 0-15,-3 2 0 0,0-5 1 16,-1-7 0-16,-2-6 0 16,-6-5 1-16,-3-11 1 15,-3-8 0-15,0-5 0 16,-6-10 0-16,0-6 1 15,-6-5-2-15,0-14 1 16,0-2-2-16,0-2 1 16,3-4-2-16,3 1 1 15,3 8-2-15,3 2 1 0,9 0-1 16,3 0 0-16,2 3 0 16,1 5 0-16,-3 6-1 15,-3 5 1-15,-6 2-1 16,-12 11 1-16,-6 3-1 15,-12 7 1-15,-3-2-1 16,-9 5 0-16,-5 9 1 16,-1 4 1-16,0-2-1 15,6 5 0-15,10 8 0 16,11 8 1-16,15-5 0 16,14-3 1-16,13 0 0 15,15-3 0-15,-1-5-3 16,4 0 1-16,3 0-6 15,-10-18 1-15</inkml:trace>
  <inkml:trace contextRef="#ctx0" brushRef="#br0" timeOffset="-155611.74">19221 8033 25 0,'-23'-11'12'0,"5"-10"-15"0,15 21 19 0,0 3-16 16,-3 2 0-16,3 8 0 15,0 8 0-15,9 11 0 16,3 26 1-16,6 11 1 16,2 8 1-16,-2 13 0 15,0 10 0-15,3-2 0 16,-3-8 1-16,3-10-1 16,0-6 1-16,0-11-3 15,-1-13 0-15,1-10-8 16,0-13 0-16,-6-25-3 15,-3-23 1-15</inkml:trace>
  <inkml:trace contextRef="#ctx0" brushRef="#br0" timeOffset="-155266.07">19454 8197 24 0,'-21'-3'12'0,"27"19"-17"0,0-3 19 15,3 11-15-15,5 13 1 16,4 5 1-16,3 9 0 0,-3 15-1 16,3 21 1-16,0 3 0 15,0-5 1-15,2-3 1 16,1-13 1-16,-9-3 0 15,-3-13 0-15,-9-6 1 16,-9-12 0-16,-9-17 1 16,-18-10 0-16,-20-11-2 15,-7-7 0-15,-17-9-5 16,-7 4 1-16,-17-7-9 16,-3 6 1-16,-21-5-5 15,15-8 0-15</inkml:trace>
  <inkml:trace contextRef="#ctx0" brushRef="#br0" timeOffset="-154679.41">18084 8422 27 0,'-35'-14'13'0,"29"36"-19"0,6-9 21 16,6 8-16-16,3 16 1 0,5 21 1 16,7 11 0-16,0 10-1 15,9 22 0-15,0 2 1 16,5-5 0-16,-8-11 1 15,-6-20 1-15,-3-17 1 16,-6-16 0-16,-9-18 1 16,-6-13 1-16,-9-24-1 15,-6-19 0-15,0-10-2 16,0-9 1-16,3-7-3 16,6-16 0-16,-2 5-2 15,8-2 1-15,3 8-1 16,6 5 0-16,8 5 0 15,1 5 0-15,3 8-1 16,3 6 0-16,-3 16 0 16,3 10 0-16,0 13-1 15,-4 16 1-15,-2 6 0 16,-3 13 0-16,-6 10 0 16,-9 11 1-16,-3 2 0 0,-6-2 1 15,-3-5 0-15,-2 2 1 16,2-13 0-16,6-5 0 15,6-3 0-15,12-8 1 16,6-5-1-16,23 0 0 16,22 0-8-16,23 8 0 15,12-24-2-15,-5-16 0 16</inkml:trace>
  <inkml:trace contextRef="#ctx0" brushRef="#br0" timeOffset="-124821.06">12997 12494 25 0,'-6'-29'12'0,"-5"-11"-11"16,2 29 12-16,-6-7-15 0,-9-9 1 15,-6 1 1-15,-9-3 1 16,-8-14 1-16,-10 6 1 16,-17-2 0-16,-12 2 0 15,-19 0 0-15,-32 2 0 16,-20 11-1-16,-19 3 1 16,-8 19-4-16,2 4 1 15,6 11 0-15,-2 9 0 0,8 7-1 16,9 8 1-16,10 5 0 15,17 11 1-15,12 8-1 16,14 8 0-16,19 5 0 16,21-6 0-16,20 9-1 15,24 3 1-15,27 4 0 16,24-2 0-16,21-2 0 16,32-6 1-16,24 2-1 15,24-9 1-15,18-7 0 16,15-12 0-16,23-14 0 15,1-4 1-15,17-20 0 16,-2-10 0-16,-7-13 0 16,-14-16 0-16,-7 0 0 15,-14-16 0-15,-12-3 1 16,-21-15 0-16,-15-6 0 16,-21 3 1-16,-14-8-1 15,-19 2 0-15,-14-10 0 16,-18 3 0-16,-15-3-2 0,-12 8 1 15,-21 0-1-15,-24 10 0 16,-14-2-1-16,-16 10 0 16,-23 9-1-16,-18 10 1 15,-6 8-1-15,-15 13 0 16,-6 10 0-16,4 12 0 16,-10 4 0-16,0 14 0 15,6 0 0-15,-9 13 0 0,9 11 1 16,10 12 0-16,2 1-1 15,3 5 0-15,18 1 1 16,11 9 0-16,16 1-1 16,15 2 0-16,26 1-2 15,18-1 1-15,21-7 1 16,12-1 0-16,27 1 0 16,20-1 0-16,22-5 1 15,11-13 1-15,21-3 0 16,21-10 1-16,18-16-1 15,12-6 1-15,15-12 0 16,8-9 0-16,4-16-1 16,11-4 0-16,-5-17 0 15,-4 0 1-15,-14-13-1 16,-48 16 1-16,39-45 0 16,-13 0 0-16,-20 0 0 15,-24 3 1-15,-17-3-1 16,-25-5 1-16,-26 10-2 15,-21 0 1-15,-36 3-3 0,-27 16 1 16,-29 2-10-16,-33 9 1 16,-30 15-8-16,-9-5 0 15</inkml:trace>
  <inkml:trace contextRef="#ctx0" brushRef="#br0" timeOffset="-122689.14">4386 11639 15 0,'-15'-11'7'0,"3"9"-1"0,12-1-3 16,-3 6-4-16,3-3 0 0,3 2-1 15,3 1 1-15,3 0 1 16,6-1 1 0,0 1-1-16,12 0 1 0,6 2-1 15,8 3 1-15,19 8 0 16,11 5 1-16,19-3-1 16,11-2 0-16,15 5-1 15,-3-5 1-15,24-2 1 16,-36-4 0-16,72-7-1 15,8-3 1-15,-2 0 0 16,8-8 1-16,-2-5-2 16,2-9 1-16,-8 1 0 15,-15-8 0-15,-1-5 1 16,-20-11 1-16,0 0-1 16,-12-11 0-16,-9 9 0 15,-12-6 0-15,-14 0 0 16,-22-3 1-16,-14-7-2 15,-16 2 1-15,-17-3 0 0,-18 6 0 16,-24-3-1-16,-15 3 1 16,-26 3-2-16,-19-6 0 15,-26-3-1-15,-15 9 0 16,-21 2-1-16,-21 8 1 16,-8 5-1-16,-13 11 0 15,-11 3 0-15,-10 15 0 16,-8 8 0-16,-4 9 0 15,4 17 0-15,6 9 0 16,17 5 0-16,10 11 0 0,2-3 0 16,21 10 1-1,21 9-2-15,18 2 1 0,12 3-1 16,20-6 1-16,16 6-1 16,14-13 1-16,13 5-1 15,14-1 0-15,15 9 1 16,24 0 0-16,18-6 0 15,23 1 1-15,27-3-1 16,19-11 1-16,32-5 0 16,17-5 1-16,19-11-1 15,18-5 1-15,8-14 0 16,12 1 0-16,1-11-1 16,2-3 1-16,-3-2 0 15,-5-8 0-15,-16-6 0 16,-5-7 0-16,-18-6 0 15,-10-8 1-15,-17-5-1 16,-12-8 1-16,-9-5-1 0,-14 8 1 16,-25-6 0-16,-14 1 0 15,-13-9 0-15,-17-2 0 16,-9-5 0-16,-18 7 1 16,-24-7-1-16,-21 2 0 15,-17-3-1-15,-19-4 0 16,-29-6-1-16,-6 8 1 15,-18 13-1-15,-18-3 0 16,-24 11-2-16,-11 14 1 16,-16 12 1-16,-8 14 0 0,-12 13-2 15,-1 5 1-15,-5 16-1 16,-3 14 1-16,9 12 0 16,26 9 1-16,18 2-2 15,22 3 0-15,8 0 1 16,27 8 0-16,17 2-1 15,19 1 0-15,18-1 0 16,14 3 0-16,24-13 0 16,12 0 0-16,18 0 0 15,18 10 1-15,18-10 0 16,11 3 1-16,28-12 0 16,20 7 0-16,18-12 0 15,21-7 1-15,15-8-1 16,17-11 1-16,10-3 0 15,11-2 0-15,1-5 0 16,5-9 0-16,-2 1-1 0,-13-13 1 16,-5-4 0-16,-10-2 0 15,-14-5 0-15,-9-8 0 16,-12-8 0-16,-3-3 0 16,-21-5 0-16,-15-7 1 15,-11 7 0-15,-10-6 1 16,-11-2-1-16,-19-13 1 15,-14 0-1-15,-15-3 1 16,-15 8-1-16,-9-7 0 16,-62-36-2-1,-22 15 0-15,-5 4 0 16,-9 8 0-16,-21 11-1 16,-18 16 0-16,-21 7-1 15,-20 14 0-15,-13 5 0 16,-20 22 1-16,-9 20-1 15,6 19 1-15,2 22-1 16,28 12 1-16,26 6-3 16,24 23 0-16,24 19-8 15,30 11 0-15</inkml:trace>
  <inkml:trace contextRef="#ctx0" brushRef="#br0" timeOffset="-105633.08">12238 16195 24 0,'3'-18'12'0,"-6"7"-30"0,3 11 13 0,3-5 2 15,3-3 0 1,-3-8 12-1,0-3 1-15,-6 1-8 16,0-1 1-16,-9-4 5 16,1 1 0-16,-7-1 2 15,-3 1 0-15,-9 1-6 16,-6 3 0-16,-8 4-2 16,-10 1 0-16,-5 3-2 15,-4-1 1-15,-8 1-2 16,-4 2 1-16,-5 2-1 15,-4 4 1-15,-5 2 0 0,-9 5 1 16,-6 8-2-16,-6 3 1 16,0 3-1-16,-7 7 1 15,7 11 0-15,9 8 1 16,6 13-1-16,6-2 0 16,17 5 0-16,13-3 1 15,11 8-1-15,9 3 0 16,12 0 0-16,10 2 0 0,11 6 1 15,9-8 0-15,17 5-1 16,13 5 1-16,15 0 0 16,17 1 0-16,13-9 0 15,17-5 1-15,15-10-1 16,9-6 1-16,12-13 0 16,18-10 1-16,-3-1-1 15,0-10 1-15,2-11-1 16,-11-10 0-16,0-11 0 15,-12-16 0-15,0-10-1 16,-9 0 1-16,-8-11-1 16,-7-3 1-16,-15-5 0 15,-8-2 1-15,-10-6-1 16,-6 0 0-16,-11-7-1 16,-12 9 1-16,-12-4-1 15,-18 5 1-15,-15-3-3 16,-9-2 1-16,-18 2-1 15,-12-5 1-15,-11 10-1 0,-16 6 0 16,-2 0 0-16,-9 5 0 16,-1 5 0-16,-8 6 0 15,-9 8 0-15,-3 7 1 16,-4 6-1-16,-11 8 0 16,-9 10-1-16,0 3 1 15,-3 8 0-15,3 8 0 16,6 5 0-16,12 0 0 15,3 6 0-15,0 7 0 0,12 6 0 16,14 5 1-16,7 5-1 16,5 3 0-16,7 5 0 15,11-8 0-15,13 9 1 16,8 4 0-16,6 9-1 16,9 2 0-16,15 5 1 15,6-8 1-15,15-4 0 16,3 1 0-16,14-7 0 15,16-8 0-15,9-3 1 16,17-5 1-16,3-2-1 16,15-9 0-16,7-10-1 15,8-8 1-15,6-6-1 16,0-7 1-16,3-3-1 16,-6-11 1-16,0-2-1 15,-3-3 1-15,-9-5-1 16,-5-5 1-16,-10-9-1 15,-3 6 1-15,-2-3-2 16,-4-7 1-16,-12-1 1 16,-8-5 0-16,-7-5-1 0,-11-6 1 15,-6-2 0-15,-9 5 0 16,-4-8-1-16,-8-5 0 16,-6-3-1-16,-3 6 1 15,-9-3-2-15,-3-3 1 16,-6 11-2-16,-8 0 0 15,-13-1 0-15,-6 1 1 16,-8 5-2-16,-7 3 1 0,-6 2 0 16,-8 6 0-16,-18-3 0 15,2 11 0-15,-14 2 0 16,0 5 0-16,-12 6 0 16,3 8 1-16,-7 8-1 15,-5 10 1-15,-9 3-1 16,-6 16 1-16,3 7 0 15,0 7 0-15,15 1 0 16,9 9 0-16,9 2 0 16,15 6 0-16,11 5 0 15,4 13 1-15,8 0-1 16,10-6 0-16,8 12 0 16,12 2 1-16,12 3 0 15,12 2 0-15,15-13 1 16,9 0 0-16,12 3 0 15,15-6 1-15,11-5-1 16,19-5 1-16,14-5-1 16,9-9 1-16,15-15 0 15,6-8 0-15,6-11-1 0,9-21 1 16,0-2-1-16,6-14 1 16,3-11-1-16,0-7 1 15,-9 8-1-15,-3-9 1 16,-3 1-1-16,-6-6 0 15,-9 3-1-15,-15-2 1 16,-15 4-1-16,-17 1 1 0,-13 0-1 16,-14-1 1-16,-9 6 0 15,-6-5 0 1,-15 2-1-16,-9-2 1 0,-18-6-2 16,0-2 0-16,-12-5 0 15,-14-1 1-15,-10 3-2 16,-9 3 1-16,-8 5-1 15,-3-5 1-15,-13 5 0 16,1 0 1-16,-3 8-2 16,-4 0 0-16,-5 7 1 15,-3 4 0-15,6 5-1 16,5 8 1-16,1 2-1 16,-3 6 1-16,0 7 0 15,5 4 0-15,4 7 0 16,3 5 1-16,2 1-1 15,7 5 0-15,-1 5 0 16,4 3 0-16,5 10 0 16,10 6 0-16,8 20 0 15,9 6 0-15,7 1 0 0,11 14 0 16,18-4 1-16,24 5 0 16,26-3-6-16,25-5 0 15,32-15-7-15,12-44 1 16</inkml:trace>
  <inkml:trace contextRef="#ctx0" brushRef="#br0" timeOffset="-98770.2399">7818 4392 11 0,'-9'-11'5'0,"0"4"-4"16,9 7 6-16,0-6-7 15,0 6 0-15,0 6 2 16,3-4 1-16,3 6-3 15,3 11 1-15,3 15 2 16,3 8 0-16,6 14-1 16,0-6 1-16,-3 3-1 15,-4 0 0-15,-2 5-1 16,-6-2 1-16,0-6-2 0,-6-5 1 16,-3-11-7-16,-9-12 1 15</inkml:trace>
  <inkml:trace contextRef="#ctx0" brushRef="#br0" timeOffset="-98439.7399">7765 4374 18 0,'3'-37'9'0,"11"29"-12"0,-8 8 10 0,0 8-9 15,-6 5 1-15,-6 18 0 16,-8 9 0-16,-7 10 1 16,-12 14 0-16,-6 2-4 15,1 8 0-15</inkml:trace>
  <inkml:trace contextRef="#ctx0" brushRef="#br0" timeOffset="-98319.9599">7547 5128 27 0,'18'-16'13'0,"86"3"-23"0,-53 7 28 16,32 4-30-16,19-22 0 15</inkml:trace>
  <inkml:trace contextRef="#ctx0" brushRef="#br0" timeOffset="-93006.9399">2237 7707 25 0,'-24'-2'12'0,"6"2"-11"0,18 0 13 0,-5 0-14 15,2 0 0-15,-3 0-1 16,3 0 1-16,3 0 0 16,0 2 1-16,0-2-1 15,0 0 1-15,3 0 1 16,11-2 0-16,4 2 0 15,9-3 1-15,6 0-1 16,14 1 1-16,13-1-2 16,0 0 1-1,82-2-1 1,-8 0 0-16,-6 0-1 16,3-1 1-16,-9-2 0 15,0-2 0-15,0-3-1 16,-8-1 1-16,-4 4 0 15,-18-4 0-15,0 4 0 16,-8 5 0-16,-7-1-1 16,-9 1 1-16,-11-3 0 15,-6 0 0-15,-16 0-1 0,-2 0 1 16,-9 0 0-16,-6 3 0 16,-12-3-1-16,0 0 1 15,-9-5-1-15,-6 5 1 16,-9-3-1-16,-12 1 1 15,-6-1-1-15,-8 1 0 16,-13-4 0-16,-2-4 1 16,-13-3-1-16,-8 0 1 15,8-1-1-15,1 1 1 0,-3 0 0 16,14 5 0-16,9 3-1 16,1 2 0-16,8 3-1 15,9 3 1-15,10 0-1 16,2 5 1-16,9 8-1 15,9-3 0-15,12 6 1 16,-3-1 0-16,21 3 0 16,8 1 0-16,13-4 0 15,11 1 1-15,13 2 0 16,11 3 0-16,1-5-1 16,5-1 0-16,3 1 0 15,-9-1 0-15,-5 1 0 16,-16-3 0-16,1 0-1 15,-13 0 1-15,-5-3 0 16,-9 8 0-16,-6 3-1 16,-10 0 1-16,1 3-1 15,-15 2 1-15,-21 8 0 16,-17 5 0-16,-28 11 0 16,-29 13 0-16,-30 6-6 0,-24 2 0 15,-18-2-5-15,24-43 0 16</inkml:trace>
  <inkml:trace contextRef="#ctx0" brushRef="#br0" timeOffset="-90244.16">4973 7281 23 0,'-72'-116'11'0,"30"82"-21"0,42 34 12 16,6 13-8-16,9 18 0 15</inkml:trace>
  <inkml:trace contextRef="#ctx0" brushRef="#br0" timeOffset="-88638.84">12465 16857 20 0,'-12'-14'10'0,"12"6"-17"0,0 3 10 15,3 0 1-15,0 0 1 16,3-3 5-16,-3 0 0 0,3 2-11 16,-1 4 1-16,1-1 6 15,3 3 1-15,6 8-3 16,3 5 1-16,6 14-3 16,6-3 0-16,11 5-1 15,1 8 0 1,15 2 1-16,8 4 0 0,1 4 1 15,5-2 0-15,6-8 1 16,7-2 0-16,5-4 1 16,-3-1 0-16,-2-1-1 15,-4 0 1-15,-11-3-2 16,-1-5 1-16,-8 3-2 16,-7 3 0-16,-8-3-1 15,-7-1 1-15,-8-2 0 16,-6-2 0-16,-3-6 0 15,-6 0 1-15,0-5 0 16,-3 0 1-16,-4-2-2 0,1 2 1 16,0-3-2-16,-3 0 0 15,0-2-1-15,-3-1 1 16,0 1-2-16,0 2 1 16,0-2 0-16,0 0 1 15,0-1-1-15,0 4 1 16,3-4-1-16,-3 1 0 15,3 0 0-15,0-1 1 16,-3 1-2-16,0 2 1 16,-3 3-2-16,0-3 1 0,0 1-4 15,-3-1 1 1,-6 0-7-16,-9-5 1 0,-15 0-8 16,-11 0 0-16,-1-16-1 15,0-7 1-15</inkml:trace>
  <inkml:trace contextRef="#ctx0" brushRef="#br0" timeOffset="-88172.9399">12462 17103 43 0,'-21'-8'21'0,"-6"-3"-35"0,21 6 44 0,0 0-36 0,0-3 1 0,3 0-1 0,3 2 0 15,0 6 10 1,6 0 0-16,3 6-4 0,3 7 1 15,6 3 2-15,3 10 1 16,-1 6 1-16,4 2 0 16,-3 3-2-16,-3-2 1 15,-3-6-1-15,-3-11 1 0,-3-4 0 16,0-17 1-16,-3-15 0 16,0-20 0-16,-3-17-1 15,-1-6 0-15,7-13-3 16,3 5 0-16,3 6-3 15,0 12 0-15,3 9-2 16,0 5 1-16,6 13-2 16,-7 11 1-16,7 13-2 15,6 11 0-15,12 18-8 16,-1-8 1-16</inkml:trace>
  <inkml:trace contextRef="#ctx0" brushRef="#br0" timeOffset="-86161.12">1425 8075 18 0,'-27'-16'9'0,"0"3"-10"0,18 10 10 15,3 1-10-15,-3-1 0 16,0 3 1-16,0-3 0 15,0 3 0-15,3 0 1 16,0 0 1-16,3 0 0 16,-5 0 1-16,8-2 1 15,0 2-1-15,8 0 1 16,1 0 0-16,9 0 0 16,6 0-3-16,0 0 0 0,12-3 0 15,5 3 1-15,7 0-1 16,11 0 0-16,10-5-1 15,14 0 0-15,10-6 1 16,8-5 1-16,9 0 0 16,9-2 0-16,3-6-1 15,15-3 1-15,6-4-1 16,-6-4 1-16,6 3-1 16,-10 3 1-16,-2 0-2 15,-9 3 1-15,1 2-1 16,-13 5 0-16,-6 1 0 15,-3-1 1-15,-3 1-1 16,9 2 0-16,-5 3 0 16,2 5 0-16,-15 0 0 15,-3 5 0-15,-5-2 0 16,-13 5 1-16,-17-5-1 16,-9 5 0-16,-16-3 0 0,-2 0 1 15,-18 1-1-15,-6 2 1 16,-3-3 0-16,0-2 0 15,-6 0 0 1,-6-3 1-16,3 0-1 0,-11 0 0 16,-10 0-1-16,-18-5 1 15,-5-1-1-15,-16 1 0 16,-8 0 0-16,-6-6 0 16,5 1 0-16,-2-6 0 0,3 0 1 15,5 0 0-15,19 6-1 16,11-1 1-16,3 6-2 15,12 3 1 1,10 2-1-16,5 2 0 0,12 4-1 16,6-4 1-16,21 1 0 15,20 5 0-15,19 3 0 16,5-1 1-16,24 4 0 16,1 4 0-16,8 9-1 15,-9-1 1-15,-8 6-1 16,-7 5 0-16,-18 3 0 15,-14-3 0-15,-15 8 1 16,-27 11 0-16,-15 13 0 16,-27 2 0-16,-14 1 0 15,-28 10 0-15,-5-16-4 16,3-10 0-16,14-11-7 16,19-11 1-16</inkml:trace>
  <inkml:trace contextRef="#ctx0" brushRef="#br0" timeOffset="-85321.4099">4062 7988 25 0,'-27'-21'12'0,"36"13"-13"0,-6 8 14 15,12 2-16-15,9 6 0 16,8-2-4-16,13 1 1 15,14 1 8-15,13-5 0 16,17 0-4-16,18 2 1 16,9-5 1-16,21 0 1 15,12-3 3-15,-3-2 0 16,9-6-1-16,3-4 1 16,-1-4-1-16,-5 3 0 15,3-5-2-15,-6-8 1 16,-9-5 0-16,-15-1 0 0,-15-2 1 15,-12-5 0-15,-24 5 0 16,-14 0 1-16,-9-6 0 16,-13 1 0-16,-11-8-1 15,-12-11 0-15,-6 3-1 16,-18-1 0-16,-12 4-1 16,-15-6 0-16,-14 0-2 15,-19 6 1-15,-14-1-1 16,-12-5 1-16,-21 8-1 15,-18 14 0-15,-18 7-1 16,39 8 1-16,-93 27 0 16,4 18 0-16,6 5-1 15,11 11 0-15,18 6 0 16,19 12 1-16,20 9-1 16,20 12 0-16,28 4 1 0,20 2 0 15,31 3 1-15,26 10 0 16,32-8 1-16,37 0 1 15,41-7-1-15,27-14 0 16,30-3-9-16,23-12 1 16,1-33-2-16,-4-28 0 15</inkml:trace>
  <inkml:trace contextRef="#ctx0" brushRef="#br0" timeOffset="-71192.45">12676 17039 1 0,'-3'5'0'0</inkml:trace>
  <inkml:trace contextRef="#ctx0" brushRef="#br0" timeOffset="-70530.9399">12679 17002 8 0,'6'-13'4'0,"-3"2"6"0,-3 11 4 15,0 0-10-15,-3 0 0 16,-3 0 3-16,0 3 1 0,0 0-10 16,0-1 1-16,0 1 5 15,3 0 1-15,-3-3-2 16,6 0 0-16,6-3-1 16,-3-2 1-16,6-1-2 15,0 1 1-15,0 2-1 16,-3 1 1-16,6 2-1 15,-6 0 1-15,3 5-2 16,0 3 1-16,2 3 0 16,1 2 0-16,-3 3-1 15,3 2 1-15,3-2 0 16,3 0 0-16,0-3 0 16,6 0 1-16,-1 1 0 15,4-1 0-15,3 0 1 16,0 3 0-16,3 0-1 15,2 2 1-15,1 1-1 16,3 2 1-16,-1 0-2 16,-5 3 0-16,3 0-1 15,0 2 1-15,-1-5-1 0,4-2 0 16,0-1 0-16,-1-2 1 16,1-2 0-16,3-4 0 15,2-5 0-15,4-2 0 16,0 0 0-16,2-1 1 15,4 4-2-15,2 2 1 16,-5 2-1-16,0 6 1 16,-1 3-1-16,7 2 1 0,-10 0-1 15,1 3 1 1,5 5 0-16,1-5 0 0,0-3 0 16,-7-3 0-16,7-2 1 15,-1 0 0-15,1 0-1 16,-6 2 1-16,-4 1 0 15,-5 2 0-15,-3 0-1 16,-4-2 1-16,-5-3-2 16,-3 0 0-16,-6-6-7 15,-3-2 1-15,-9-3-12 16,-9-26 0-16,-18-10-1 16,-9-12 1-16</inkml:trace>
  <inkml:trace contextRef="#ctx0" brushRef="#br0" timeOffset="-69812.22">12664 16978 20 0,'-18'16'10'0,"12"24"-13"15,12-27 13-15,3 0-10 16,0 11 1-16,3 5 2 0,3 6 1 16,6 2-4-16,-6 2 1 15,-4 1 3-15,1-3 0 16,-6 0 0-16,0-5 1 15,0-3-1-15,-3-3 0 16,0-4-1-16,0-7 0 16,-6-7-1-16,-6-8 0 31,-26-55-2-31,2-11 1 0,0-14-1 16,12 6 0-16,6 5 1 15,6-2 1-15,12 10 0 16,9 6 1-16,15 4 0 15,3 4 1-15,17 2 0 16,16 8 0-16,14-3-4 16,10 0 0-16,8 6-13 15,9 5 1-15</inkml:trace>
  <inkml:trace contextRef="#ctx0" brushRef="#br0" timeOffset="-68562">9402 16849 1 0,'-3'29'0'0</inkml:trace>
  <inkml:trace contextRef="#ctx0" brushRef="#br0" timeOffset="-55667.35">1038 11393 2 0,'-9'0'1'0,"0"5"2"0,9-5 1 16,-9 3-2-16,3 0 0 15,3 2 3-15,-12 3 1 16,0 0-6-16,-3 0 0 0,0 0 4 15,-5 0 1-15,2-1-1 16,0 1 0-16,0 3-1 16,-3-3 0-16,9 0 0 15,3-3 0-15,-2 0-1 16,5-2 0-16,0 2-1 16,0-5 1-16,9 0-1 15,9-5 0-15,3 0-1 16,11-1 1-16,16-1 0 15,12-4 0-15,8 0 0 16,10-4 0-16,17-1-1 16,12 0 1-16,12-3-1 15,1-5 1-15,5 9-1 16,9-7 1-16,-3-4 0 16,0-1 0-16,-3-4 0 15,6 2 0-15,-15-3 0 16,6 0 1-16,-6 0-2 15,-3 9 0-15,-6-1 0 0,-8 5 0 16,-4 3 0-16,-6 6 1 16,-2-1-1-16,-22 6 0 15,-2 5 0-15,-7 3 0 16,-8-1 1-16,-3 1 0 16,-6-3-1-16,-1 0 1 15,1-5 0-15,-6 2 0 16,-3-2-1-16,2 2 1 0,1 3-1 15,3 0 1-15,3 0-1 16,-6 0 0-16,-4 0 0 16,1 0 0-16,3 0 1 15,-6-3 0-15,0 3 0 16,5-2 1-16,-2-1-1 16,0 3 0-16,3 3-1 15,-3-1 1-15,-6 1-1 16,-1 0 0-16,-2 2 0 15,-3-5 0-15,-3 0 1 16,-3-3 0-16,-6 1 1 16,-6-6 0-16,-3 0 0 15,-6-3 0-15,3-2-1 16,-5 0 1-16,-7-3-2 16,-12 0 1-16,-3 0-1 15,-2 0 0-15,5 6 0 16,-15 2 0-16,-5 0-1 0,2 0 1 15,1 2-1-15,-1 4 1 16,6 2-1 0,10 0 1-16,14 0-1 0,6 2 0 15,18-2 0-15,18 0 0 16,24 0-1-16,8-5 1 16,19 3-1-16,5 2 1 15,3 5 0-15,-2 5 1 16,-22 9-1-16,-14 7 1 15,-36 11-1-15,-21 14 1 0,-32 18-3 16,-43 2 0-16,-41 27-9 16,-38-19 1-16</inkml:trace>
  <inkml:trace contextRef="#ctx0" brushRef="#br0" timeOffset="-48236.39">15272 17293 20 0,'-12'-2'10'16,"-9"-4"-9"-16,18 6 10 0,-3-2-11 15,0-1 1-15,0 3 1 16,0 0 1-16,3 0-2 15,0-3 1-15,0 3 2 16,0 0 0-16,0 6 0 16,0 7 1-16,0 5-1 15,3 6 1-15,3 11-2 16,3 7 1-16,3 3-2 16,6 5 1-16,3 3-1 15,-3 3 0-15,0-3-1 16,-4-9 1-16,-2 1 0 15,-3-5 0-15,-3 0 1 16,-3-11 0-16,0-5 0 16,0-6 1-16,0-2 0 0,-3-8 0 15,0-5-1-15,-3-11 0 16,-6-5-1-16,-2-3 0 16,-4-11 0-16,-6-5 0 15,3-10-1-15,-3 0 1 16,6 2-1-16,1-2 1 15,-1-1-1-15,3-2 0 16,3 1-1-16,3-9 1 16,6-3-3-16,6-10 1 15,3 0-2-15,3 2 0 16,6 1 0-16,9 10 0 0,5 5 0 16,4 3 1-16,6 3 0 15,-7 7 0-15,1 9 0 16,-3 8 1-16,0 7 0 15,0 8 0-15,-1 6 0 16,1 5 0-16,-6 0 1 16,-6 5 0-16,-3 6 0 15,-6 4 0-15,-4 6 1 16,-10 1 0-16,-19 7-1 16,-9 2 1-16,-18 1-4 15,-14 0 1-15,-10 2-9 16,-17 3 1-16,6-5-5 15,14-9 0-15</inkml:trace>
  <inkml:trace contextRef="#ctx0" brushRef="#br0" timeOffset="-47801.91">15676 17547 62 0,'-24'5'31'0,"19"9"-52"16,10-6 63-16,10 5-49 16,6 13 0-16,6 9-16 15,6 15 1-15,-6-8 22 16,-22-13 1-16</inkml:trace>
  <inkml:trace contextRef="#ctx0" brushRef="#br0" timeOffset="-42860.2298">642 10774 10 0,'-9'-5'5'0,"3"12"-7"15,12 4 6-15,-3 2-4 16,3 8 0-16,-3 11 1 0,9 18 1 16,-3 11-1-16,2 8 0 15,4-8 2-15,0-13 0 16,-3-14 1-16,-3-5 0 16,-3-8 0-16,-3-5 1 15,-3-8 0-15,-3-11 0 16,-6-10-2-16,-9-5 1 15,-3-11-2-15,-8-11 1 0,-1-2-2 16,9-9 1-16,-3 4-2 16,0-4 0-16,6-4-1 15,4 2 1-15,5 0-1 16,6-5 1-16,3 8-1 16,3-1 0-16,12 4-1 15,11 4 1-15,1 6-1 16,12 5 1-16,3 1-1 15,-1 7 1-15,10 0 0 16,-1 8 0-16,10 6 0 16,-1 7 0-16,-8 3 0 15,-6 3 0-15,-7 7 1 16,-20 14 0-16,-18 10 0 16,-27 17 1-16,-23 10-1 15,-16 2 0-15,-11-2-5 16,-15 0 1-16,8-11-3 15,16-18 1-15</inkml:trace>
  <inkml:trace contextRef="#ctx0" brushRef="#br0" timeOffset="-42443.6899">1154 10800 36 0,'-6'-29'18'15,"35"-3"-30"-15,-20 30 38 0,0-1-31 16,3 3 0-16,-3 5-2 16,-3 3 1-16,-6 6 8 15,-6 1 1-15,3 4-6 16,-6-3 0-16,9 0 3 16,-6 0 1-16,15-1 1 15,21-1 1-15,15-4 0 16,11-2 0-16,13 0 0 15,-10 3 1-15,-2-1-3 16,-16 6 0-16,-5 8-6 16,-9 8 0-16,-21-11-3 15,-15-18 0-15</inkml:trace>
  <inkml:trace contextRef="#ctx0" brushRef="#br0" timeOffset="-41302.47">1255 10848 22 0,'-42'3'11'0,"24"-11"-8"0,12 8 12 0,3-8-16 15,3 8 1-15,0-14-1 16,9-1 1-16,0-1 0 16,9-5 1-16,6 2-1 15,9 6 0-15,-7 5-1 16,7 10 1-16,-12 9-1 16,0 10 1-16,-9 6 0 15,-12 10 0-15,-12 8 1 16,-9 13 0-16,-6 0 0 15,3 3 0-15,4-8 0 16,2-11 1-16,12-7-1 16,30-14 1-16,26-16-5 15,25-18 1-15,26-24-5 16,18-11 0-16</inkml:trace>
  <inkml:trace contextRef="#ctx0" brushRef="#br0" timeOffset="-36573.04">5074 15433 20 0,'-27'-18'10'0,"42"12"-11"16,0 1 11-16,12-3-11 15,17-2 1-15,4-6-1 16,14-8 1-16,22 0 0 16,20 0 0-16,6 6 0 15,15-3 0-15,9-1 0 0,0-1 1 16,3-1 1-16,0 0 0 16,-12-3 0-16,-3 6 0 15,-9-3 0-15,-15 3 1 16,-9 0-1-16,-5 11 0 15,-22 4-2-15,-14 6 1 16,-15 6-4-16,-15-1 0 16,-16 8-4-16,-13-2 0 0</inkml:trace>
  <inkml:trace contextRef="#ctx0" brushRef="#br0" timeOffset="-33673.5199">15322 17857 1 0,'-3'5'0'0</inkml:trace>
  <inkml:trace contextRef="#ctx0" brushRef="#br0" timeOffset="-33552.56">15391 17777 36 0,'3'0'18'0,"-6"11"-26"0,3-8 18 16,0 2-20-16,0 0 1 15,3 0-5-15,-3-2 1 16</inkml:trace>
  <inkml:trace contextRef="#ctx0" brushRef="#br0" timeOffset="-30221.95">7214 17362 10 0,'-33'11'5'0,"-8"-27"-3"15,29 13 6-15,0-2-8 16,3-1 1-16,0 4 1 16,6 2 0-16,6 0-2 15,9 10 1-15,12 6 1 16,5 13 1-16,19 11 0 16,11 21 0-16,16 18-1 15,2 6 0-15,-2 0-3 16,-7-17 1-16,-2-9-4 15,-10-20 0-15,-8-15-3 16,-18-24 1-16</inkml:trace>
  <inkml:trace contextRef="#ctx0" brushRef="#br0" timeOffset="-29741.52">7026 17727 29 0,'-35'0'14'0,"29"0"-23"15,6 3 31-15,0 7-23 16,0 6 1-16,0 3-1 16,-6 2 0-16,0 3 2 15,-3-1 1-15,0-1 0 16,0-9 0-16,3-8 0 15,3-5 1-15,6-21-3 16,3-24 1-16,3-16-3 16,0-13 0-16,0-16-2 15,3-5 0-15,6 10 1 16,5 14 1-16,10 7 2 16,3 22 1-16,0 15 0 0,11 20 1 15,13 17-4-15,-1 22 1 16,10 5-6-16,-16-11 1 15</inkml:trace>
  <inkml:trace contextRef="#ctx0" brushRef="#br0" timeOffset="-26419.46">3821 10954 8 0,'-3'0'4'0,"-12"5"-5"0,15-5 5 16,-3 0-4 0,3 0 1-16,-6 0 3 0,0 3 1 15,-3-1-5-15,0 4 1 16,0-1 3-16,0 3 0 16,6 0 0-16,-6-6 1 15,6 1-1-15,0 2 0 16,3-5 0-16,0 0 1 15,6-2-1-15,3-1 1 16,-6-2-1-16,3 2 0 16,3-2-1-16,-9 2 0 0,0-2-1 15,0 5 0-15,0-5 0 16,0 5 0-16,0 0 0 16,0 0 0-16,0 0-1 15,0 0 0-15,3-3 0 16,3 3 0-16,0 0 0 15,0 0 0-15,-3-3 0 16,0 1 1-16,3-1 0 16,-6 3 0-16,9-3 0 15,-9 3 1-15,0-5-1 16,0 5 0-16,0-5-1 16,0 5 1-16,0 0-1 15,0 0 0-15,9-3-1 16,-9 3 1-16,0-2-1 15,0 2 1-15,3-3-1 0,-3 3 1 16,0 0-1-16,0 0 1 16,0 0-2-16,0 0 1 15,0 0 0-15,0 0 1 16,0 0 0-16,0 0 0 16,0 0 0-16,-3-3 0 15,6-2 0-15,-3 5 0 16,0 0-1-16,-3-3 1 15,3 3-1-15,0-2 0 16,0 2 0-16,0 0 0 16,0 0-1-16,0 0 1 0,0 2 0 15,0-2 0-15,-9 0 0 16,9 0 0-16,0 0 0 16,-6-2 0-16,3-1 0 15,3 0 0-15,-6 1 0 16,3 2 1-16,0 0-1 15,0 0 0-15,-3 0-1 16,0 2 1-16,0 4-6 16,-3 2 0-1,9 5-11 1,-9-13 1-16</inkml:trace>
  <inkml:trace contextRef="#ctx0" brushRef="#br0" timeOffset="-24228.4">8339 12266 9 0,'33'-18'4'0,"-6"15"3"0,-21-2-16 0,5-1 6 15,4-2 1-15</inkml:trace>
  <inkml:trace contextRef="#ctx0" brushRef="#br0" timeOffset="-23900.94">8500 12121 19 0,'3'-19'9'0,"0"-5"-12"0,-3 19 18 0,0-8-16 16,0-6 1-16,0-5 0 15,0 1 1-15,-6-4-1 16,-3-5 1-16,-3 1 0 15,3 4 1-15,-6-5 0 16,-3 1 1-16,-5-6-2 16,-10 5 0-16,-6 0 0 15,0 0 1-15,-8 6-2 16,-1-3 1-16,-2 2-1 0,-4 4 1 16,-6 1-1-16,-8 12 1 15,2 12-1-15,-5 12 0 16,-6 9 0-16,-1 9 0 15,-8 8 2-15,3 18 0 16,2 11 1-16,7 10 1 16,14-5 0-16,22-5 0 15,20 0-1-15,18-8 0 16,21-6-6-16,26-7 1 16,19-11-8-16,23-8 0 0</inkml:trace>
  <inkml:trace contextRef="#ctx0" brushRef="#br0" timeOffset="-22744.46">9116 16648 25 0,'-6'-3'12'0,"15"8"-16"0,-9-5 13 15,0 0-9-15,0 0 1 16,0 0 0-16,0 0 1 16,-3 3-3-16,0 2 0 15,0 3-4-15,0-3 1 0,3-5-2 16,0 0 1-16</inkml:trace>
  <inkml:trace contextRef="#ctx0" brushRef="#br0" timeOffset="-21798.62">9333 12266 15 0,'-6'-11'7'16,"6"-26"-7"-16,0 27 13 0,0-1-14 15,0-2 1-15,0 0-1 16,-3 2 1-16,0 3 0 16,-3 0 0-16,-6 0 0 15,-2 0 1-15,-7 3 0 16,-6 10 1-16,-3 3 0 0,-3 8 0 15,-8 5 0-15,-10 3 0 16,4 8-1-16,2 5 0 31,-3 64 0-31,10-14 0 16,8 6-1-16,15-6 1 16,9 0 0-16,9-2 0 15,12-8 1-15,12-11 1 16,8-11-1-16,4-7 1 15,12-11 0-15,14-8 1 0,4-10-1 16,5-6 0-16,3-11-1 16,-2-12 0-16,-4-14 0 15,-5-10 0-15,-7-14 0 16,-8-8 0-16,-9 1 2 16,-13-1 0-16,-8-2-1 15,-6 3 1-15,-18 2-1 16,-21 5 0-16,-11 6-2 15,-7 5 1-15,-9 0-4 16,1 10 0-16,-1 3-3 16,-5 11 0-16,-1 8-4 15,3 0 0-15,4 7-5 16,8-7 1-16</inkml:trace>
  <inkml:trace contextRef="#ctx0" brushRef="#br0" timeOffset="46914.04">10396 16965 8 0,'-3'3'4'0,"6"2"-6"0,0-5 4 0,0 0-1 15,-3 0 1-15,0 0 4 16,0 0 1-16,0 0-8 16,0 0 1-16,-3 0 4 15,3 0 1-15,-3 0-1 16,3 3 0-16,0-1-3 16,0 1 1-16,0-3 0 15,6 3 0-15,3-3 1 16,3-3 1-16,-3 0-1 15,3-2 0-15,2 0 0 16,1-1 1-16,3 1-1 16,-3 0 1-16,12 0-3 15,3 2 1-15,5 0-1 16,-2 3 0-16,3 3-1 16,5 2 1-16,1 0-1 0,0 1 1 15,-1-1-1-15,7 0 0 16,6-2 0-16,2-3 0 15,4 0 1-15,2-3 0 16,1-2 2-16,-1 0 1 16,4-3-1-16,2 5 0 15,1 1 0-15,-4-4 0 16,4 4-1-16,-4-1 0 16,-2 0-2-16,5 1 1 0,3-1-1 15,1-2 0-15,-1-1 0 16,1 1 0-16,-4 0 0 15,4 0 1-15,5-1-1 16,-5-2 1-16,-4-2-1 16,3 4 1-16,-5 1-1 15,-4 0 1-15,-5 5-1 16,0 0 0-16,-7 0-1 16,-5 0 1-16,-4 3 0 15,-5-3 0-15,-6 0 0 16,-3 0 1-16,-3-3-1 15,-7 3 0-15,-2 3 0 16,-3-3 1-16,-3-3-1 16,0 3 0-16,-3 0 0 15,-6 0 0-15,-3-3 0 16,-6-2 0-16,-9 2-1 16,-9-2 1-16,-5 0-1 15,-4-3 1-15,-3 0 0 16,-2 5 0-16,-4-5 0 0,0 3 0 15,-2 0 0 1,-10-1 0-16,-2 6 0 0,-7 0 0 16,1-2-1-16,-7-1 1 15,-8 3 0-15,-12 0 0 16,-4 3 0-16,-8-1 0 16,-57 9-1-1,16 2 1 1,17-8 0-16,9 3 0 0,5-2 0 15,13 2 1 1,9-3-1-16,3-2 0 0,2-3 0 16,10 0 0-16,0 0 0 15,2 0 0-15,7 2 0 16,2 4 0-16,-2-1 0 16,8 0 0-16,7 0 0 15,-1 3 0-15,6-2 0 16,4-1 0-16,5 0-1 15,6 1 1-15,7-1 0 16,5-3 0-16,0-2 0 16,6 3 0-16,3-3 0 15,3 0 1-15,3 0-1 16,3 3 0-16,3-1 0 16,3 1 1-16,6 0 0 0,3-3 0 15,6 0 0-15,0 0 0 16,6 0 0-16,-1 0 0 15,4 2 0 1,6 1 0-16,3-3-1 0,-1 0 1 16,1 0 0-16,6 0 0 15,5 0-1-15,4-3 1 16,-3 3-1-16,5 0 1 16,4 3 0-16,-4-6 0 15,4-2 0-15,2 5 0 16,4 0 2-16,-1 3 0 0,1-3-1 15,-4 0 1-15,1-3-1 16,-6 6 0-16,2-3 0 16,4 0 0-16,2 0-2 15,4 2 0-15,-7-2 0 16,4 3 1-16,2-6-1 16,-8 1 0-16,-1-1 0 15,1-2 1-15,2-1-1 16,-5 4 0-16,-4-1 0 15,-2 1 0-15,-3 2 0 16,-1-3 0-16,-2 0 0 16,-3 1 1-16,-6-1-1 15,-1 0 1-15,1 1-1 16,-6-1 0-16,-3 3 0 16,-7 0 1-16,-2 0-1 15,-3 0 1-15,-3 0-1 16,0 0 1-16,-3 0-6 0,-9-5 0 15,-6-1-13-15,-21-2 1 16,-5-10-3-16,-28-22 1 16</inkml:trace>
  <inkml:trace contextRef="#ctx0" brushRef="#br0" timeOffset="50248.17">10048 17007 10 0,'-21'6'5'0,"18"-9"-14"16,3 3 5-16,0-5 20 31,-21 84-16-31,39-166 12 16,-21 79 1-16,0 3-17 15,0 2 1-15,0 3 10 16,3 0 0-16,0 3-4 16,0-1 1-16,3 4-3 15,3-1 1-15,6-3-1 0,9 1 1 16,8 0 0-16,7-3 0 16,0 0 1-16,14-3 0 15,4-2-1-15,3-3 1 16,8 0-1-16,12 0 0 15,7 5-1-15,5-2 1 16,0 2-1-16,13 1 1 0,-1 2-1 16,9-3 0-1,3-2 0-15,9 2 1 16,0 1-1-16,3-4 0 0,6-2 0 16,-6-5 0-16,6 0 1 15,-6 0 0-15,0 2-1 16,-9 3 0-16,3 0 0 15,-12 3 0-15,-5 2-1 16,-4 1 1-16,-6 4-1 16,-9-2 0-16,-5 0 0 15,-10 3 0-15,-5 0 0 16,-7-3 0-16,-11 2 0 16,-3 1 1-16,-7-3 0 15,-8 0 0-15,-6 0-1 16,-3 0 1-16,-6 0-1 15,-6 0 0-15,-6 0 0 16,-6 2 0-16,-6-2 0 16,-3 0 0-16,-9 0-1 15,-6 0 0-15,-5 0 1 16,-10-2 0-16,-14-1-1 16,-7-2 1-16,-8 0 0 0,-10-3 0 15,-8 0 0-15,-15 0 1 16,-12-3-2-16,-3-5 1 15,-12 6 0-15,-12-3 0 16,-9 2-1-16,-12 6 0 16,-2-1 0-16,-7 4 0 15,4 2 0-15,8 0 0 16,6 5 0-16,6 0 0 0,9 6 0 16,-2 2 0-16,14-2 1 15,6 7 1-15,6 3-1 16,11-2 0-16,10-3-1 15,15-6 1-15,14 1-1 16,13 0 1-16,8-4 0 16,15 1 0-16,7-2-1 15,11-4 1-15,6 1 1 16,12 0 1-16,9-3-1 16,11-3 1-16,7 3-1 15,9 0 1-15,12 0-1 16,2-3 1-16,16 1-2 15,8 2 1-15,6-6-1 16,10 1 1-16,8 2 0 16,9-2 1-16,12-3-1 15,9 0 0-15,9-2 0 16,9-4 1-16,8 1-1 16,7 3 1-16,-3-6-2 0,6 5 1 15,-7 1-1-15,1-1 1 16,-3 3 0-16,-6 0 0 15,-7 8-1-15,-8-2 1 16,-9 4 0-16,-9 3 0 16,-11 1 0-16,-16-4 0 0,-12-2 0 15,-11 3 0-15,-10 0 0 16,-11-1 0-16,-9 1-1 16,-10 0 0-1,-8-1 0-15,-9 4 0 0,-6-4-1 16,-9 1 1-16,-6-3-1 15,-6 0 1-15,-12-3-2 16,-8 3 1-16,-10-2 0 16,-17 2 0-16,-7-8 0 15,-14 2 0-15,-10 1-1 16,-17 2 1-16,-15-2 0 16,-6 0 1-16,-15 0 0 15,-11 5 0-15,-1 0-1 16,-3 0 1-16,-8 0 0 15,-7 2 0-15,-3 6-1 16,1 3 1-16,-4-3-1 16,7 7 0-16,-4 4 0 15,3 5 1-15,16-8-1 16,-4 2 1-16,24 1-1 16,21 2 1-16,18 0-1 0,8-2 1 15,25-4-1-15,14 1 0 16,13-2-1-16,17-4 0 15,12-2 0-15,15-3 0 16,9-5 1-16,15-5 1 16,17-3-1-16,16-5 1 15,23-3 1-15,18-2 0 16,16 2 0-16,11 5 0 16,23 0 0-16,10 1 0 0,9-6-1 15,17 3 0-15,4 0 2 16,11-1 0-16,-2 6-1 15,2 0 0-15,-3 3 0 16,-2 3 1-16,-13-1 0 16,-11 3 0-1,-15-3-1-15,-15 3 0 0,-18-5 0 16,-18 2 1 0,-15-2 0-16,-14 0 0 0,-22-1-7 15,-14-2 1 1</inkml:trace>
  <inkml:trace contextRef="#ctx0" brushRef="#br0" timeOffset="52514.38">5089 17764 13 0,'-39'8'6'0,"9"11"-3"0,24-17 6 0,-3 1-9 16,0 2 0-16,0-2 1 16,1 2 0-16,2-2-1 15,0-1 1-15,0 1 1 16,3 0 0-16,3-3 1 16,6 5 0-16,9-10-1 15,14 2 1-15,16 0-1 16,20-5 0-16,4-2-1 15,17-3 0-15,18-6 0 16,7-2 0-16,17-3 1 16,5-8 0-16,-2 3 1 15,15-5 0-15,6-1 0 16,-9-4 0-16,12 4 0 16,-3 1 0-16,-4 2-2 15,-5 1 1-15,-12 4-1 16,-9 3 1-16,-9 6-1 15,-17-1 0-15,-16 6 1 0,-12 2 0 16,-11 1 0-16,-9 2 1 16,-13 0-1-16,-8 3 1 15,-6-1-1-15,-6 4 0 16,-9-4-2-16,-6 1 1 16,-6 2-2-16,-12 3 0 15,-15 0 0-15,-14 0 0 16,-25 3-1-16,-11 5 1 0,-18 0 0 15,-18 5 1-15,-18 3 1 16,-6 11 1-16,-15-9-1 16,-3 9 1-16,7 2 0 15,-4 5 1-15,18-2-2 16,9-3 1-16,9 5-1 16,9-5 0-16,15 6-3 15,20-11 1-15,22-3-7 16,20-3 1-16,30-2-7 15,39-8 0-15</inkml:trace>
  <inkml:trace contextRef="#ctx0" brushRef="#br0" timeOffset="59692.47">1228 9583 11 0,'-39'-13'5'0,"22"5"-4"0,17 5 5 0,-6 1-7 16,3-1 1-16,3 0-1 16,-6 1 0-16,3-3 1 15,3 2 0-15,-6-2-1 16,3 2 1-16,3-2 1 16,0 5 1-16,0 0 1 15,0 0 0-15,9 0 1 16,0 2 0-1,0 4-1-15,-4 4 0 0,13 6-1 16,3 8 0-16,12 10 0 16,9 1 0-16,-1 4-1 15,16 6 1-15,2-8 1 16,7-8 1-16,11 1-1 16,10 4 0-16,11 3-1 15,-6-3 1-15,9 11-1 16,3 14 0-16,10 1-2 15,-4 7 1-15,6 12 0 16,6 0 0-16,12-13 0 0,9-10 0 16,5-6 0-16,-2-13 0 15,0-15 1-15,-9-12 1 16,-12-5 0-16,-24-5 1 16,-17-2 1-16,-25-4 0 15,-8 4 0-15,-16-3 1 16,-8 5-1-16,-12 2 0 15,-9 3-3-15,-12 3 1 16,-6 6-8-16,-9 1 0 16,-2 4-11-16,-4 0 1 0,0-12-2 15,0-28 1-15</inkml:trace>
  <inkml:trace contextRef="#ctx0" brushRef="#br0" timeOffset="95828.51">4645 2701 5 0,'-21'-5'2'0,"-2"-5"0"15,17 4 2-15,-3 1-4 16,0-6 1-16,0 3 0 16,0 0 1-16,6-2-2 15,-9 2 0-15,3 5 2 16,0-2 1-16,0 5-1 16,6 0 1-16,-3 5-1 0,12 3 1 15,3 0-1-15,12 0 1 16,12 5-2-1,14-5 1-15,19 0-1 16,11-2 0-16,18 1 0 0,27 1 1 16,21-8-1-16,27 3 1 15,21 2-1-15,29-2 1 0,27 2 0 16,27-5 0 0,26 8 1-16,28 0 0 0,29 5-1 15,9 11 1-15,15 5-1 16,3-10 1-16,-15 7-1 15,-12 9 0-15,-17-1-1 16,-25-2 0-16,-23 10-1 16,-33-10 1-16,-27-3-1 15,-30-5 0-15,-29-3-9 16,-21 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t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b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6" tIns="48556" rIns="97116" bIns="48556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9667826F-4BDE-4572-95D0-C40FA8EF5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9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C36C0-0D40-4BF7-A3F5-AFA6546C1FCD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103" tIns="47210" rIns="96103" bIns="47210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3975" y="1092200"/>
            <a:ext cx="4803775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7488"/>
            <a:ext cx="2460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32" tIns="28662" rIns="20232" bIns="28662"/>
          <a:lstStyle/>
          <a:p>
            <a:pPr defTabSz="971550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443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D3194-9E93-4825-AE05-83E1A1F8F91D}" type="slidenum">
              <a:rPr lang="en-US"/>
              <a:pPr/>
              <a:t>11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C740E-0AA1-421F-B0EF-CD4452CBC65D}" type="slidenum">
              <a:rPr lang="en-US"/>
              <a:pPr/>
              <a:t>13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A133B-C3BA-4D81-AD70-33807AE776E8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5ABA1-9615-4ECA-BAB7-D1A08D826B62}" type="slidenum">
              <a:rPr lang="en-US"/>
              <a:pPr/>
              <a:t>15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4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F7FB1-634E-47E3-8419-025D95BABD70}" type="slidenum">
              <a:rPr lang="en-US"/>
              <a:pPr/>
              <a:t>17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1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7E1F8-1673-45D1-AC73-7564E2C0C937}" type="slidenum">
              <a:rPr lang="en-US"/>
              <a:pPr/>
              <a:t>19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140AC-78E3-4ACB-AF96-C0E93074FF65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B3440-C541-4C6C-8F20-08D12C6B2486}" type="slidenum">
              <a:rPr lang="en-US"/>
              <a:pPr/>
              <a:t>21</a:t>
            </a:fld>
            <a:endParaRPr 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1E646-92DF-4DE8-93C5-999AF51EC8B4}" type="slidenum">
              <a:rPr lang="en-US"/>
              <a:pPr/>
              <a:t>22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7021E-87FC-43C0-9662-07A6DDDAE943}" type="slidenum">
              <a:rPr lang="en-US"/>
              <a:pPr/>
              <a:t>23</a:t>
            </a:fld>
            <a:endParaRPr 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813FF-7C18-455A-9FCE-9966F656AFD2}" type="slidenum">
              <a:rPr lang="en-US"/>
              <a:pPr/>
              <a:t>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8A2DB-8BA2-451B-927F-AE99E1ED0046}" type="slidenum">
              <a:rPr lang="en-US"/>
              <a:pPr/>
              <a:t>24</a:t>
            </a:fld>
            <a:endParaRPr 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E9286-BFD3-43E3-8CDC-E2931625BF26}" type="slidenum">
              <a:rPr lang="en-US"/>
              <a:pPr/>
              <a:t>25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75DBC-C062-4474-81AC-12FC510C071C}" type="slidenum">
              <a:rPr lang="en-US"/>
              <a:pPr/>
              <a:t>26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0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F047C-A599-4810-AA10-38F929C85714}" type="slidenum">
              <a:rPr lang="en-US"/>
              <a:pPr/>
              <a:t>27</a:t>
            </a:fld>
            <a:endParaRPr 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8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030CA-7435-4495-9682-BA47F28A68A9}" type="slidenum">
              <a:rPr lang="en-US"/>
              <a:pPr/>
              <a:t>28</a:t>
            </a:fld>
            <a:endParaRPr 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3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F92B8-538A-4F9B-945D-2B69582684A4}" type="slidenum">
              <a:rPr lang="en-US"/>
              <a:pPr/>
              <a:t>29</a:t>
            </a:fld>
            <a:endParaRPr lang="en-US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AF23-CC52-47AF-9438-AC31EE504DD7}" type="slidenum">
              <a:rPr lang="en-US"/>
              <a:pPr/>
              <a:t>30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44B18-14E0-4C2F-BDDE-C9BD8E0057BE}" type="slidenum">
              <a:rPr lang="en-US"/>
              <a:pPr/>
              <a:t>31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86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3F063-599A-4F12-8296-4DC47A4A545F}" type="slidenum">
              <a:rPr lang="en-US"/>
              <a:pPr/>
              <a:t>32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6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A781-BC99-4CB5-9AF8-D960780F7121}" type="slidenum">
              <a:rPr lang="en-US"/>
              <a:pPr/>
              <a:t>33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866BC-8388-4500-A620-E0A43115D81E}" type="slidenum">
              <a:rPr lang="en-US"/>
              <a:pPr/>
              <a:t>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0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753E2-761F-41A5-BB60-97B258CE6E8A}" type="slidenum">
              <a:rPr lang="en-US"/>
              <a:pPr/>
              <a:t>34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6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216AD-BDCC-4335-B671-8EA6A8463ECA}" type="slidenum">
              <a:rPr lang="en-US"/>
              <a:pPr/>
              <a:t>35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6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3F8F4-E244-4DC7-B623-C0BA4CAFD742}" type="slidenum">
              <a:rPr lang="en-US"/>
              <a:pPr/>
              <a:t>36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AAE0-E558-4404-9E5A-00B8689F59E8}" type="slidenum">
              <a:rPr lang="en-US"/>
              <a:pPr/>
              <a:t>37</a:t>
            </a:fld>
            <a:endParaRPr lang="en-US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8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74D9D-854E-4875-9326-3C7E4D3B0A53}" type="slidenum">
              <a:rPr lang="en-US"/>
              <a:pPr/>
              <a:t>40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C7BD9-BB14-4211-AED7-31E13C31ED8A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B534D-4EBE-4DE5-B103-7A2704E4BE3E}" type="slidenum">
              <a:rPr lang="en-US"/>
              <a:pPr/>
              <a:t>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B3D8C-5C57-4FA4-9119-AB8E17D55876}" type="slidenum">
              <a:rPr lang="en-US"/>
              <a:pPr/>
              <a:t>7</a:t>
            </a:fld>
            <a:endParaRPr 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100" tIns="48548" rIns="97100" bIns="485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21CFB-67E6-43FF-AC09-2870805A03C2}" type="slidenum">
              <a:rPr lang="en-US"/>
              <a:pPr/>
              <a:t>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2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8EEF8-718E-47E3-A10B-E7196D7056CE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4070D-5ABD-4D93-8E4F-C640B1C65117}" type="slidenum">
              <a:rPr lang="en-US"/>
              <a:pPr/>
              <a:t>10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D2D7-E46A-4E8A-83CB-87765FE99745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3990-39F4-49A4-AC23-6EE30BCE3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55054-E954-4703-B097-5D94C16F09EE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623C-A3CE-41A5-BD75-D4B2319F6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C6517-6912-449C-A6A4-44A55D567707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19D99-100E-4A40-B9C1-9413E3AFA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E8E93-0C3D-4F10-9399-F892270F0376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3935A-F1BF-4264-8C8B-6EA8F41C2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8DB0F-3864-431F-BCB1-5A5D264AA436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0350-696C-4067-B336-EE63B6571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EEB8B-0B07-4502-838D-EB690EE232F4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73DB7-CD51-46B3-8C24-7A2E2E3AA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2961B-3704-4F9F-9062-ABB3E2ED4E9E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1111-7DB0-47A4-8598-4BF060B2A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74D94-2C77-4B34-986A-AA9054511F89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CAF47-2BC4-45BE-AF87-D2BDCAEFD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0930C-6C80-4B6A-AA30-8025A42BD227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E207-B28A-4792-BEB7-1E7D7B61A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7E158-50FE-4E51-9E0C-A4F6D5FF39AD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0CAD-FD2E-4FED-B14D-5B3C8A582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31AA1-C872-471C-B5D0-416CF3134D5A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C679C-FC1F-488E-95FA-87219D269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5AD3E1CD-6EDC-4A47-A492-C841E0D1F3C0}" type="datetime1">
              <a:rPr lang="en-US"/>
              <a:pPr/>
              <a:t>2/2/2022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8CC7B2D-CC86-495D-AF25-7C57772873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990600"/>
            <a:ext cx="3155950" cy="31670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8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Semaphores, Condition Variables, and Monitors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Gary </a:t>
            </a:r>
            <a:r>
              <a:rPr lang="en-US" sz="1600" b="1" dirty="0">
                <a:solidFill>
                  <a:srgbClr val="000000"/>
                </a:solidFill>
              </a:rPr>
              <a:t>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81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39CC-581A-4D06-AEBC-05F228B622AD}" type="slidenum">
              <a:rPr lang="en-US"/>
              <a:pPr/>
              <a:t>10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Readers/Writers using semaphores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85800" y="1219200"/>
            <a:ext cx="6461125" cy="88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/>
              <a:t>var mutex: semaphore = 1	; controls access to readcount</a:t>
            </a:r>
          </a:p>
          <a:p>
            <a:pPr algn="l"/>
            <a:r>
              <a:rPr lang="en-US" sz="1600"/>
              <a:t>      wrt: semaphore = 1	; control entry for a writer or first reader</a:t>
            </a:r>
          </a:p>
          <a:p>
            <a:pPr algn="l"/>
            <a:r>
              <a:rPr lang="en-US" sz="1600"/>
              <a:t>      readcount: integer = 0	; number of active readers</a:t>
            </a:r>
            <a:endParaRPr lang="en-US" sz="120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5800" y="2265363"/>
            <a:ext cx="5133975" cy="1154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/>
              <a:t>writer:</a:t>
            </a:r>
          </a:p>
          <a:p>
            <a:pPr algn="l"/>
            <a:r>
              <a:rPr lang="en-US" sz="1600"/>
              <a:t>	P(wrt)		; any writers or readers?</a:t>
            </a:r>
          </a:p>
          <a:p>
            <a:pPr algn="l"/>
            <a:r>
              <a:rPr lang="en-US" sz="1600">
                <a:solidFill>
                  <a:schemeClr val="accent1"/>
                </a:solidFill>
              </a:rPr>
              <a:t>		&lt;perform write operation&gt;</a:t>
            </a:r>
          </a:p>
          <a:p>
            <a:pPr algn="l"/>
            <a:r>
              <a:rPr lang="en-US" sz="1600"/>
              <a:t>	V(wrt)		; allow others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685800" y="3581400"/>
            <a:ext cx="7462838" cy="2763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dirty="0"/>
              <a:t>reader:</a:t>
            </a:r>
          </a:p>
          <a:p>
            <a:pPr algn="l"/>
            <a:r>
              <a:rPr lang="en-US" sz="1600" dirty="0"/>
              <a:t>	P(</a:t>
            </a:r>
            <a:r>
              <a:rPr lang="en-US" sz="1600" dirty="0" err="1"/>
              <a:t>mutex</a:t>
            </a:r>
            <a:r>
              <a:rPr lang="en-US" sz="1600" dirty="0"/>
              <a:t>)		                       ; ensure exclusion</a:t>
            </a:r>
          </a:p>
          <a:p>
            <a:pPr algn="l"/>
            <a:r>
              <a:rPr lang="en-US" sz="1600" dirty="0"/>
              <a:t>	    </a:t>
            </a:r>
            <a:r>
              <a:rPr lang="en-US" sz="1600" dirty="0" err="1"/>
              <a:t>readcount</a:t>
            </a:r>
            <a:r>
              <a:rPr lang="en-US" sz="1600" dirty="0"/>
              <a:t>++	                       ; one more reader</a:t>
            </a:r>
          </a:p>
          <a:p>
            <a:pPr algn="l"/>
            <a:r>
              <a:rPr lang="en-US" sz="1600" dirty="0"/>
              <a:t>	    if </a:t>
            </a:r>
            <a:r>
              <a:rPr lang="en-US" sz="1600" dirty="0" err="1"/>
              <a:t>readcount</a:t>
            </a:r>
            <a:r>
              <a:rPr lang="en-US" sz="1600" dirty="0"/>
              <a:t> == 1 then P(</a:t>
            </a:r>
            <a:r>
              <a:rPr lang="en-US" sz="1600" dirty="0" err="1"/>
              <a:t>wrt</a:t>
            </a:r>
            <a:r>
              <a:rPr lang="en-US" sz="1600" dirty="0"/>
              <a:t>)      ; if we’re the first, synch with writers</a:t>
            </a:r>
          </a:p>
          <a:p>
            <a:pPr algn="l"/>
            <a:r>
              <a:rPr lang="en-US" sz="1600" dirty="0"/>
              <a:t>	V(</a:t>
            </a:r>
            <a:r>
              <a:rPr lang="en-US" sz="1600" dirty="0" err="1"/>
              <a:t>mutex</a:t>
            </a:r>
            <a:r>
              <a:rPr lang="en-US" sz="1600" dirty="0"/>
              <a:t>)</a:t>
            </a: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		&lt;perform read operation&gt;</a:t>
            </a:r>
          </a:p>
          <a:p>
            <a:pPr algn="l"/>
            <a:r>
              <a:rPr lang="en-US" sz="1600" dirty="0"/>
              <a:t>	P(</a:t>
            </a:r>
            <a:r>
              <a:rPr lang="en-US" sz="1600" dirty="0" err="1"/>
              <a:t>mutex</a:t>
            </a:r>
            <a:r>
              <a:rPr lang="en-US" sz="1600" dirty="0"/>
              <a:t>)		                       ; ensure exclusion</a:t>
            </a:r>
          </a:p>
          <a:p>
            <a:pPr algn="l"/>
            <a:r>
              <a:rPr lang="en-US" sz="1600" dirty="0"/>
              <a:t>	   </a:t>
            </a:r>
            <a:r>
              <a:rPr lang="en-US" sz="1600" dirty="0" err="1"/>
              <a:t>readcount</a:t>
            </a:r>
            <a:r>
              <a:rPr lang="en-US" sz="1600" dirty="0"/>
              <a:t>--	                       ; one fewer reader</a:t>
            </a:r>
          </a:p>
          <a:p>
            <a:pPr algn="l"/>
            <a:r>
              <a:rPr lang="en-US" sz="1600" dirty="0"/>
              <a:t>	   if </a:t>
            </a:r>
            <a:r>
              <a:rPr lang="en-US" sz="1600" dirty="0" err="1"/>
              <a:t>readcount</a:t>
            </a:r>
            <a:r>
              <a:rPr lang="en-US" sz="1600" dirty="0"/>
              <a:t> == 0 then V(</a:t>
            </a:r>
            <a:r>
              <a:rPr lang="en-US" sz="1600" dirty="0" err="1"/>
              <a:t>wrt</a:t>
            </a:r>
            <a:r>
              <a:rPr lang="en-US" sz="1600" dirty="0"/>
              <a:t>)       ; no more readers, allow a writer</a:t>
            </a:r>
          </a:p>
          <a:p>
            <a:pPr algn="l"/>
            <a:r>
              <a:rPr lang="en-US" sz="1600" dirty="0"/>
              <a:t>	V(</a:t>
            </a:r>
            <a:r>
              <a:rPr lang="en-US" sz="1600" dirty="0" err="1"/>
              <a:t>mutex</a:t>
            </a:r>
            <a:r>
              <a:rPr lang="en-US" sz="16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040" y="943920"/>
              <a:ext cx="8433360" cy="551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20" y="939960"/>
                <a:ext cx="8444880" cy="552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CC0F-5EB2-4BBF-BA33-CBC63FAF3F0D}" type="slidenum">
              <a:rPr lang="en-US"/>
              <a:pPr/>
              <a:t>11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Readers/Writers notes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the first reader blocks on P(</a:t>
            </a:r>
            <a:r>
              <a:rPr lang="en-US" dirty="0" err="1"/>
              <a:t>wrt</a:t>
            </a:r>
            <a:r>
              <a:rPr lang="en-US" dirty="0"/>
              <a:t>) if there is a writer</a:t>
            </a:r>
          </a:p>
          <a:p>
            <a:pPr lvl="2"/>
            <a:r>
              <a:rPr lang="en-US" dirty="0"/>
              <a:t>any other readers will then block on P(</a:t>
            </a:r>
            <a:r>
              <a:rPr lang="en-US" dirty="0" err="1"/>
              <a:t>mutex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a waiting writer exists, the last reader to exit signals the waiting writer</a:t>
            </a:r>
          </a:p>
          <a:p>
            <a:pPr lvl="2"/>
            <a:r>
              <a:rPr lang="en-US" dirty="0"/>
              <a:t>can new readers get in while a writer is waiting?</a:t>
            </a:r>
          </a:p>
          <a:p>
            <a:pPr lvl="2"/>
            <a:r>
              <a:rPr lang="en-US" dirty="0"/>
              <a:t>so?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when writer exits, if there is both a reader and writer waiting, which one goes next?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34760" y="2070720"/>
              <a:ext cx="4864320" cy="166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240" y="2065680"/>
                <a:ext cx="4873320" cy="167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5DEB-CDD3-48AE-B598-B09624B4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Reader/writer Nuances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493-0E1E-4172-BB5A-4C73ED17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</a:t>
            </a:r>
            <a:r>
              <a:rPr lang="en-US" dirty="0" err="1"/>
              <a:t>EResource</a:t>
            </a:r>
            <a:r>
              <a:rPr lang="en-US" dirty="0"/>
              <a:t> in Windows.  Used the terms </a:t>
            </a:r>
            <a:r>
              <a:rPr lang="en-US" dirty="0">
                <a:solidFill>
                  <a:srgbClr val="FF0000"/>
                </a:solidFill>
              </a:rPr>
              <a:t>exclusive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 access.</a:t>
            </a:r>
          </a:p>
          <a:p>
            <a:r>
              <a:rPr lang="en-US" dirty="0"/>
              <a:t>Avoided starving exclusive by making shared requests wait</a:t>
            </a:r>
          </a:p>
          <a:p>
            <a:r>
              <a:rPr lang="en-US" dirty="0"/>
              <a:t>Allowed recursive acquisition of a lock.  Meant keeping ownership information</a:t>
            </a:r>
          </a:p>
          <a:p>
            <a:r>
              <a:rPr lang="en-US" dirty="0"/>
              <a:t>Addressed an issue called priority inversion</a:t>
            </a:r>
          </a:p>
          <a:p>
            <a:r>
              <a:rPr lang="en-US" dirty="0"/>
              <a:t>Then one hack added after another. </a:t>
            </a:r>
          </a:p>
          <a:p>
            <a:pPr lvl="1"/>
            <a:r>
              <a:rPr lang="en-US" dirty="0"/>
              <a:t>Allowed to starve an exclusive waiter</a:t>
            </a:r>
          </a:p>
          <a:p>
            <a:pPr lvl="1"/>
            <a:r>
              <a:rPr lang="en-US" dirty="0"/>
              <a:t>Allowed to release lock for another thread</a:t>
            </a:r>
          </a:p>
          <a:p>
            <a:pPr lvl="1"/>
            <a:r>
              <a:rPr lang="en-US" dirty="0"/>
              <a:t>Augh…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E8923-1D7D-489B-84C8-EBB6405B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8E93-0C3D-4F10-9399-F892270F0376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5A0F-EF9F-4C7E-B6EF-CC31C394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09643-0B5F-4BDF-84FE-4C75550A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35A-F1BF-4264-8C8B-6EA8F41C2C32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59760" y="1293480"/>
              <a:ext cx="7211880" cy="453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520" y="1288800"/>
                <a:ext cx="7219440" cy="45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8273-4BA4-4B20-BB4D-799F0195E879}" type="slidenum">
              <a:rPr lang="en-US"/>
              <a:pPr/>
              <a:t>13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vs. Spinlocks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Threads that are blocked at the level of program logic (that is, by the semaphore P operation) are placed on queues, rather than busy-waiting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Busy-waiting may be used for the “real” mutual exclusion required to implement P and V</a:t>
            </a:r>
          </a:p>
          <a:p>
            <a:pPr lvl="1"/>
            <a:r>
              <a:rPr lang="en-US" sz="1800" dirty="0"/>
              <a:t>but these are very short critical sections – totally independent of program logic</a:t>
            </a:r>
          </a:p>
          <a:p>
            <a:pPr lvl="1"/>
            <a:r>
              <a:rPr lang="en-US" sz="1800" dirty="0"/>
              <a:t>and they are not implemented by the application programmer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1920" y="468720"/>
              <a:ext cx="7765920" cy="367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60" y="466200"/>
                <a:ext cx="7777800" cy="368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4903-C871-472F-9673-ABFC97C47F00}" type="slidenum">
              <a:rPr lang="en-US"/>
              <a:pPr/>
              <a:t>14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implementation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lvl="1"/>
            <a:r>
              <a:rPr lang="en-US"/>
              <a:t>P/wait(sem)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acquire “real” mutual exclusion</a:t>
            </a:r>
          </a:p>
          <a:p>
            <a:pPr lvl="3"/>
            <a:r>
              <a:rPr lang="en-US"/>
              <a:t>if sem is “available” (&gt;0), decrement sem; </a:t>
            </a:r>
            <a:r>
              <a:rPr lang="en-US">
                <a:solidFill>
                  <a:srgbClr val="FF0000"/>
                </a:solidFill>
              </a:rPr>
              <a:t>release “real” mutual exclusion</a:t>
            </a:r>
            <a:r>
              <a:rPr lang="en-US"/>
              <a:t>; let thread continue</a:t>
            </a:r>
          </a:p>
          <a:p>
            <a:pPr lvl="3"/>
            <a:r>
              <a:rPr lang="en-US"/>
              <a:t>otherwise, place thread on associated queue; </a:t>
            </a:r>
            <a:r>
              <a:rPr lang="en-US">
                <a:solidFill>
                  <a:srgbClr val="FF0000"/>
                </a:solidFill>
              </a:rPr>
              <a:t>release “real” mutual exclusion; </a:t>
            </a:r>
            <a:r>
              <a:rPr lang="en-US"/>
              <a:t>run some other thread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V/signal(sem)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acquire “real” mutual exclusion</a:t>
            </a:r>
          </a:p>
          <a:p>
            <a:pPr lvl="3"/>
            <a:r>
              <a:rPr lang="en-US"/>
              <a:t>if thread(s) are waiting on the associated queue, unblock one (place it on the ready queue)</a:t>
            </a:r>
          </a:p>
          <a:p>
            <a:pPr lvl="3"/>
            <a:r>
              <a:rPr lang="en-US"/>
              <a:t>if no threads are on the queue, sem is incremented</a:t>
            </a:r>
          </a:p>
          <a:p>
            <a:pPr lvl="4"/>
            <a:r>
              <a:rPr lang="en-US"/>
              <a:t>the signal is “remembered” for next time P(sem) is called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release “real” mutual exclusion</a:t>
            </a:r>
            <a:endParaRPr lang="en-US"/>
          </a:p>
          <a:p>
            <a:pPr lvl="2"/>
            <a:r>
              <a:rPr lang="en-US"/>
              <a:t>[the “V-ing” thread continues execution, or may be preempted]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5720" y="0"/>
              <a:ext cx="8669160" cy="522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320" y="-5040"/>
                <a:ext cx="8684280" cy="523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8D8F-9080-4BE1-AC96-D76347D1E834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Pressing questions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How do you acquire “real” mutual exclusion?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Why is this any better than using a spinlock (test-and-set) or disabling interrupts (assuming you’re in the kernel) in lieu of a semaphore?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What if some bozo issues an extra V?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What if some bozo forgets to P before manipulating shared state?</a:t>
            </a:r>
          </a:p>
          <a:p>
            <a:endParaRPr lang="en-US" sz="2000" dirty="0"/>
          </a:p>
          <a:p>
            <a:r>
              <a:rPr lang="en-US" sz="2000" dirty="0"/>
              <a:t>Could locks be implemented in exactly the same way?  That is, “software locks” that you acquire and release, where the underlying implementation involves moving descriptors to/from a wait queue?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75160" y="1206000"/>
              <a:ext cx="5771880" cy="314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8320" y="1199520"/>
                <a:ext cx="5787000" cy="315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0B5F-7186-4314-88B9-C3CD2D250DA8}" type="slidenum">
              <a:rPr lang="en-US"/>
              <a:pPr/>
              <a:t>16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 Variables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Basic operations</a:t>
            </a:r>
          </a:p>
          <a:p>
            <a:pPr lvl="1">
              <a:lnSpc>
                <a:spcPct val="90000"/>
              </a:lnSpc>
            </a:pPr>
            <a:r>
              <a:rPr lang="en-US"/>
              <a:t>Wait()</a:t>
            </a:r>
          </a:p>
          <a:p>
            <a:pPr lvl="2">
              <a:lnSpc>
                <a:spcPct val="90000"/>
              </a:lnSpc>
            </a:pPr>
            <a:r>
              <a:rPr lang="en-US"/>
              <a:t>Wait until some thread does a signal </a:t>
            </a:r>
            <a:r>
              <a:rPr lang="en-US" i="1"/>
              <a:t>and</a:t>
            </a:r>
            <a:r>
              <a:rPr lang="en-US"/>
              <a:t> release the associated lock, as an atomic operation</a:t>
            </a:r>
          </a:p>
          <a:p>
            <a:pPr lvl="1">
              <a:lnSpc>
                <a:spcPct val="90000"/>
              </a:lnSpc>
            </a:pPr>
            <a:r>
              <a:rPr lang="en-US"/>
              <a:t>Signal()</a:t>
            </a:r>
          </a:p>
          <a:p>
            <a:pPr lvl="2">
              <a:lnSpc>
                <a:spcPct val="90000"/>
              </a:lnSpc>
            </a:pPr>
            <a:r>
              <a:rPr lang="en-US"/>
              <a:t>If any threads are waiting, wake up one</a:t>
            </a:r>
          </a:p>
          <a:p>
            <a:pPr lvl="2">
              <a:lnSpc>
                <a:spcPct val="90000"/>
              </a:lnSpc>
            </a:pPr>
            <a:r>
              <a:rPr lang="en-US"/>
              <a:t>Cannot proceed until lock re-acquired</a:t>
            </a:r>
          </a:p>
          <a:p>
            <a:pPr>
              <a:lnSpc>
                <a:spcPct val="90000"/>
              </a:lnSpc>
            </a:pPr>
            <a:r>
              <a:rPr lang="en-US"/>
              <a:t>Signal() is not remembered</a:t>
            </a:r>
          </a:p>
          <a:p>
            <a:pPr lvl="1">
              <a:lnSpc>
                <a:spcPct val="90000"/>
              </a:lnSpc>
            </a:pPr>
            <a:r>
              <a:rPr lang="en-US"/>
              <a:t>A signal to a condition variable that has no threads waiting is a no-op</a:t>
            </a:r>
          </a:p>
          <a:p>
            <a:pPr>
              <a:lnSpc>
                <a:spcPct val="90000"/>
              </a:lnSpc>
            </a:pPr>
            <a:r>
              <a:rPr lang="en-US"/>
              <a:t>Qualitative use guideline</a:t>
            </a:r>
          </a:p>
          <a:p>
            <a:pPr lvl="1">
              <a:lnSpc>
                <a:spcPct val="90000"/>
              </a:lnSpc>
            </a:pPr>
            <a:r>
              <a:rPr lang="en-US"/>
              <a:t>You wait() when you can’t proceed until some shared state changes</a:t>
            </a:r>
          </a:p>
          <a:p>
            <a:pPr lvl="1">
              <a:lnSpc>
                <a:spcPct val="90000"/>
              </a:lnSpc>
            </a:pPr>
            <a:r>
              <a:rPr lang="en-US"/>
              <a:t>You signal() when shared state changes from “bad” to “good”</a:t>
            </a:r>
          </a:p>
          <a:p>
            <a:pPr lvl="2">
              <a:lnSpc>
                <a:spcPct val="90000"/>
              </a:lnSpc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20600" y="628560"/>
              <a:ext cx="7312680" cy="333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000" y="622800"/>
                <a:ext cx="7320600" cy="334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648B-4EB1-4078-8796-1E4F1F3E0520}" type="slidenum">
              <a:rPr lang="en-US"/>
              <a:pPr/>
              <a:t>17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Bounded buffers with condition variables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6096000" y="2209800"/>
            <a:ext cx="2590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Note 1:  </a:t>
            </a:r>
            <a:br>
              <a:rPr lang="en-US" sz="1400" dirty="0">
                <a:solidFill>
                  <a:schemeClr val="accent2"/>
                </a:solidFill>
                <a:latin typeface="Arial" charset="0"/>
              </a:rPr>
            </a:b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Do you see why wait() must release the associated lock?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Note 2: </a:t>
            </a:r>
            <a:br>
              <a:rPr lang="en-US" sz="1400" dirty="0">
                <a:solidFill>
                  <a:schemeClr val="accent2"/>
                </a:solidFill>
                <a:latin typeface="Arial" charset="0"/>
              </a:rPr>
            </a:b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How is the associated lock re-acquired?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[Let’s think about the implementation of this inside the threads 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package]</a:t>
            </a:r>
            <a:endParaRPr lang="en-US" sz="1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143000" y="1493838"/>
            <a:ext cx="4384675" cy="690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var mutex: lock	   ; mutual exclusion to shared data</a:t>
            </a:r>
          </a:p>
          <a:p>
            <a:pPr algn="l"/>
            <a:r>
              <a:rPr lang="en-US" sz="1200"/>
              <a:t>      freeslot: condition	   ; there’s a free slot</a:t>
            </a:r>
          </a:p>
          <a:p>
            <a:pPr algn="l"/>
            <a:r>
              <a:rPr lang="en-US" sz="1200"/>
              <a:t>      fullslot: condition	   ; there’s a full slot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143000" y="2716213"/>
            <a:ext cx="35909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 dirty="0"/>
              <a:t>producer:</a:t>
            </a:r>
          </a:p>
          <a:p>
            <a:pPr algn="l"/>
            <a:r>
              <a:rPr lang="en-US" sz="1200" dirty="0"/>
              <a:t>       lock(</a:t>
            </a:r>
            <a:r>
              <a:rPr lang="en-US" sz="1200" dirty="0" err="1"/>
              <a:t>mutex</a:t>
            </a:r>
            <a:r>
              <a:rPr lang="en-US" sz="1200" dirty="0"/>
              <a:t>)	; get access to pointers</a:t>
            </a:r>
          </a:p>
          <a:p>
            <a:pPr algn="l"/>
            <a:r>
              <a:rPr lang="en-US" sz="1200" dirty="0"/>
              <a:t>       if [no slots available] wait(</a:t>
            </a:r>
            <a:r>
              <a:rPr lang="en-US" sz="1200" dirty="0" err="1"/>
              <a:t>freeslot</a:t>
            </a:r>
            <a:r>
              <a:rPr lang="en-US" sz="1200" dirty="0"/>
              <a:t>);</a:t>
            </a:r>
          </a:p>
          <a:p>
            <a:pPr algn="l"/>
            <a:r>
              <a:rPr lang="en-US" sz="1200" dirty="0"/>
              <a:t>           </a:t>
            </a:r>
            <a:r>
              <a:rPr lang="en-US" sz="1200" dirty="0">
                <a:solidFill>
                  <a:schemeClr val="accent1"/>
                </a:solidFill>
              </a:rPr>
              <a:t>&lt;add item to slot, adjust pointers&gt;</a:t>
            </a:r>
          </a:p>
          <a:p>
            <a:pPr algn="l"/>
            <a:r>
              <a:rPr lang="en-US" sz="1200" dirty="0"/>
              <a:t>       signal(</a:t>
            </a:r>
            <a:r>
              <a:rPr lang="en-US" sz="1200" dirty="0" err="1"/>
              <a:t>fullslot</a:t>
            </a:r>
            <a:r>
              <a:rPr lang="en-US" sz="1200" dirty="0"/>
              <a:t>);</a:t>
            </a:r>
          </a:p>
          <a:p>
            <a:pPr algn="l"/>
            <a:r>
              <a:rPr lang="en-US" sz="1200" dirty="0"/>
              <a:t>       unlock(</a:t>
            </a:r>
            <a:r>
              <a:rPr lang="en-US" sz="1200" dirty="0" err="1"/>
              <a:t>mutex</a:t>
            </a:r>
            <a:r>
              <a:rPr lang="en-US" sz="1200" dirty="0"/>
              <a:t>)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143000" y="4443413"/>
            <a:ext cx="3590925" cy="1497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consumer:</a:t>
            </a:r>
          </a:p>
          <a:p>
            <a:pPr algn="l"/>
            <a:r>
              <a:rPr lang="en-US" sz="1200"/>
              <a:t>       lock(mutex)	; get access to pointers</a:t>
            </a:r>
          </a:p>
          <a:p>
            <a:pPr algn="l"/>
            <a:r>
              <a:rPr lang="en-US" sz="1200"/>
              <a:t>       if [no slots have data] wait(fullslot);</a:t>
            </a:r>
          </a:p>
          <a:p>
            <a:pPr algn="l"/>
            <a:r>
              <a:rPr lang="en-US" sz="1200">
                <a:solidFill>
                  <a:schemeClr val="accent1"/>
                </a:solidFill>
              </a:rPr>
              <a:t>           &lt;remove item from slot, adjust pointers&gt;</a:t>
            </a:r>
          </a:p>
          <a:p>
            <a:pPr algn="l"/>
            <a:r>
              <a:rPr lang="en-US" sz="1200"/>
              <a:t>       signal(freeslot);</a:t>
            </a:r>
          </a:p>
          <a:p>
            <a:pPr algn="l"/>
            <a:r>
              <a:rPr lang="en-US" sz="1200"/>
              <a:t>       unlock(mutex); </a:t>
            </a:r>
          </a:p>
          <a:p>
            <a:pPr algn="l"/>
            <a:r>
              <a:rPr lang="en-US" sz="1200">
                <a:solidFill>
                  <a:schemeClr val="accent1"/>
                </a:solidFill>
              </a:rPr>
              <a:t>       &lt;use the item&gt;</a:t>
            </a:r>
            <a:endParaRPr 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6680" y="1805040"/>
              <a:ext cx="6443640" cy="460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160" y="1799640"/>
                <a:ext cx="6448680" cy="462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9BD2-A0AB-4977-843A-EE24DAA68B45}" type="slidenum">
              <a:rPr lang="en-US"/>
              <a:pPr/>
              <a:t>18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possible bug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Depending on the implementation …</a:t>
            </a:r>
          </a:p>
          <a:p>
            <a:pPr lvl="1"/>
            <a:r>
              <a:rPr lang="en-US"/>
              <a:t>Between the time a thread is woken up by signal() and the time it re-acquires the lock, the condition it is waiting for may be false again</a:t>
            </a:r>
          </a:p>
          <a:p>
            <a:pPr lvl="2"/>
            <a:r>
              <a:rPr lang="en-US"/>
              <a:t>Waiting for a thread to put something in the buffer</a:t>
            </a:r>
          </a:p>
          <a:p>
            <a:pPr lvl="2"/>
            <a:r>
              <a:rPr lang="en-US"/>
              <a:t>A thread does, and signals</a:t>
            </a:r>
          </a:p>
          <a:p>
            <a:pPr lvl="2"/>
            <a:r>
              <a:rPr lang="en-US"/>
              <a:t>Now another thread comes along and consumes it</a:t>
            </a:r>
          </a:p>
          <a:p>
            <a:pPr lvl="2"/>
            <a:r>
              <a:rPr lang="en-US"/>
              <a:t>Then the “signalled” thread forges ahead …</a:t>
            </a:r>
          </a:p>
          <a:p>
            <a:pPr lvl="1"/>
            <a:r>
              <a:rPr lang="en-US"/>
              <a:t>Solution</a:t>
            </a:r>
          </a:p>
          <a:p>
            <a:pPr lvl="2"/>
            <a:r>
              <a:rPr lang="en-US"/>
              <a:t>Not</a:t>
            </a:r>
          </a:p>
          <a:p>
            <a:pPr lvl="3"/>
            <a:r>
              <a:rPr lang="en-US"/>
              <a:t>if [no slots available] wait(fullslot)</a:t>
            </a:r>
          </a:p>
          <a:p>
            <a:pPr lvl="2"/>
            <a:r>
              <a:rPr lang="en-US"/>
              <a:t>Instead </a:t>
            </a:r>
          </a:p>
          <a:p>
            <a:pPr lvl="3"/>
            <a:r>
              <a:rPr lang="en-US"/>
              <a:t>While [no slots available] wait(fullslot)</a:t>
            </a:r>
          </a:p>
          <a:p>
            <a:pPr lvl="1"/>
            <a:r>
              <a:rPr lang="en-US"/>
              <a:t>Could the scheduler also solve this problem?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2480" y="2051640"/>
              <a:ext cx="6050520" cy="367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160" y="2046960"/>
                <a:ext cx="6058800" cy="368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F9ED-3166-4E74-9333-AA0B844E188A}" type="slidenum">
              <a:rPr lang="en-US"/>
              <a:pPr/>
              <a:t>19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Problems with semaphores, locks, and condition variables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They can be used to solve any of the traditional synchronization problems, but it’s easy to make mistakes</a:t>
            </a:r>
          </a:p>
          <a:p>
            <a:pPr lvl="1"/>
            <a:r>
              <a:rPr lang="en-US" sz="1800"/>
              <a:t>they are essentially shared global variables</a:t>
            </a:r>
          </a:p>
          <a:p>
            <a:pPr lvl="2"/>
            <a:r>
              <a:rPr lang="en-US" sz="1600"/>
              <a:t>can be accessed from anywhere (bad software engineering)</a:t>
            </a:r>
          </a:p>
          <a:p>
            <a:pPr lvl="1"/>
            <a:r>
              <a:rPr lang="en-US" sz="1800"/>
              <a:t>there is no connection between the synchronization variable and the data being controlled by it</a:t>
            </a:r>
          </a:p>
          <a:p>
            <a:pPr lvl="1"/>
            <a:r>
              <a:rPr lang="en-US" sz="1800"/>
              <a:t>No control over their use, no guarantee of proper usage</a:t>
            </a:r>
          </a:p>
          <a:p>
            <a:pPr lvl="2"/>
            <a:r>
              <a:rPr lang="en-US" sz="1600"/>
              <a:t>Condition variables:  will there ever be a signal?</a:t>
            </a:r>
          </a:p>
          <a:p>
            <a:pPr lvl="2"/>
            <a:r>
              <a:rPr lang="en-US" sz="1600"/>
              <a:t>Semaphores:  will there ever be a V()?</a:t>
            </a:r>
          </a:p>
          <a:p>
            <a:pPr lvl="2"/>
            <a:r>
              <a:rPr lang="en-US" sz="1600"/>
              <a:t>Locks:  did you lock when necessary?  Unlock at the right time?  At all?</a:t>
            </a:r>
          </a:p>
          <a:p>
            <a:r>
              <a:rPr lang="en-US" sz="2000"/>
              <a:t>Thus, they are prone to bugs</a:t>
            </a:r>
          </a:p>
          <a:p>
            <a:pPr lvl="1"/>
            <a:r>
              <a:rPr lang="en-US" sz="1800"/>
              <a:t>We can reduce the chance of bugs by “stylizing” the use of synchronization</a:t>
            </a:r>
          </a:p>
          <a:p>
            <a:pPr lvl="1"/>
            <a:r>
              <a:rPr lang="en-US" sz="1800"/>
              <a:t>Language help is useful for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627D-1E86-45AA-A9A9-E51865E0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Spinlock: more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20AF-70E4-4BB8-B931-96B366DC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Interlocked Compare Exchange instruction in addition to test and set</a:t>
            </a:r>
          </a:p>
          <a:p>
            <a:pPr marL="400050" lvl="1" indent="0">
              <a:buNone/>
            </a:pPr>
            <a:r>
              <a:rPr lang="en-US" dirty="0" err="1"/>
              <a:t>InterlockedCompareExchange</a:t>
            </a:r>
            <a:r>
              <a:rPr lang="en-US" sz="1600" dirty="0"/>
              <a:t>( </a:t>
            </a:r>
            <a:r>
              <a:rPr lang="en-US" sz="1600" dirty="0" err="1"/>
              <a:t>Dest</a:t>
            </a:r>
            <a:r>
              <a:rPr lang="en-US" sz="1600" dirty="0"/>
              <a:t>, Exchange, Comparand 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optimization is calling Yield/Sched if the lock is held.  Spinning is still possible but now less likely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9A73-4021-4283-AD82-4E33EE84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8E93-0C3D-4F10-9399-F892270F0376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2F93-AAF0-44A6-A9FB-49EF04A5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D9B8-B4DD-4F4C-8EC0-DB2C2D9D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35A-F1BF-4264-8C8B-6EA8F41C2C32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8440" y="1641240"/>
              <a:ext cx="8457120" cy="4844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80" y="1634760"/>
                <a:ext cx="8471160" cy="48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21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ADD-1011-47A7-BCA9-FC98CDCFC3F9}" type="slidenum">
              <a:rPr lang="en-US"/>
              <a:pPr/>
              <a:t>20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Approach: Monitors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 i="1"/>
              <a:t>monitor</a:t>
            </a:r>
            <a:r>
              <a:rPr lang="en-US" sz="2000"/>
              <a:t> is a </a:t>
            </a:r>
            <a:r>
              <a:rPr lang="en-US" sz="2000" u="sng"/>
              <a:t>programming language construct</a:t>
            </a:r>
            <a:r>
              <a:rPr lang="en-US" sz="2000"/>
              <a:t> that supports controlled access to shared data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synchronization code is added by the compiler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why does this help?</a:t>
            </a:r>
            <a:br>
              <a:rPr lang="en-US" sz="1600"/>
            </a:br>
            <a:endParaRPr lang="en-US" sz="1600"/>
          </a:p>
          <a:p>
            <a:pPr>
              <a:lnSpc>
                <a:spcPct val="90000"/>
              </a:lnSpc>
            </a:pPr>
            <a:r>
              <a:rPr lang="en-US" sz="2000"/>
              <a:t>A monitor is (essentially) a class in which every method automatically acquires a lock on entry, and releases it on exit – it combines: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shared data</a:t>
            </a:r>
            <a:r>
              <a:rPr lang="en-US" sz="1800"/>
              <a:t> structures (object)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procedures</a:t>
            </a:r>
            <a:r>
              <a:rPr lang="en-US" sz="1800"/>
              <a:t> that operate on the shared data (object metnods)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synchronization</a:t>
            </a:r>
            <a:r>
              <a:rPr lang="en-US" sz="1800"/>
              <a:t> between concurrent threads that invoke those procedures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Data can only be accessed from within the monitor, using the provided procedures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protects the data from unstructured access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Prevents ambiguity about what the synchronization variable protects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Addresses the key usability issues that arise with semaphores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0C02-1ACA-4E86-AEF2-3A01285A039F}" type="slidenum">
              <a:rPr lang="en-US"/>
              <a:pPr/>
              <a:t>21</a:t>
            </a:fld>
            <a:endParaRPr lang="en-US"/>
          </a:p>
        </p:txBody>
      </p:sp>
      <p:sp>
        <p:nvSpPr>
          <p:cNvPr id="260099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CE3C259-46FD-404D-9095-985207944E45}" type="slidenum">
              <a:rPr lang="en-US" sz="1400">
                <a:latin typeface="Arial" charset="0"/>
                <a:ea typeface="ＭＳ Ｐゴシック" charset="-128"/>
              </a:rPr>
              <a:pPr algn="r"/>
              <a:t>21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60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 monitor</a:t>
            </a:r>
          </a:p>
        </p:txBody>
      </p:sp>
      <p:sp>
        <p:nvSpPr>
          <p:cNvPr id="260101" name="Rectangle 3"/>
          <p:cNvSpPr>
            <a:spLocks noChangeArrowheads="1"/>
          </p:cNvSpPr>
          <p:nvPr/>
        </p:nvSpPr>
        <p:spPr bwMode="auto">
          <a:xfrm>
            <a:off x="4343400" y="1828800"/>
            <a:ext cx="3886200" cy="3886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02" name="Oval 4"/>
          <p:cNvSpPr>
            <a:spLocks noChangeArrowheads="1"/>
          </p:cNvSpPr>
          <p:nvPr/>
        </p:nvSpPr>
        <p:spPr bwMode="auto">
          <a:xfrm>
            <a:off x="5638800" y="2209800"/>
            <a:ext cx="2057400" cy="838200"/>
          </a:xfrm>
          <a:prstGeom prst="ellipse">
            <a:avLst/>
          </a:prstGeom>
          <a:solidFill>
            <a:srgbClr val="EBEB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shared data</a:t>
            </a:r>
          </a:p>
        </p:txBody>
      </p:sp>
      <p:sp>
        <p:nvSpPr>
          <p:cNvPr id="260103" name="Rectangle 5"/>
          <p:cNvSpPr>
            <a:spLocks noChangeArrowheads="1"/>
          </p:cNvSpPr>
          <p:nvPr/>
        </p:nvSpPr>
        <p:spPr bwMode="auto">
          <a:xfrm>
            <a:off x="5715000" y="3505200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04" name="Rectangle 6"/>
          <p:cNvSpPr>
            <a:spLocks noChangeArrowheads="1"/>
          </p:cNvSpPr>
          <p:nvPr/>
        </p:nvSpPr>
        <p:spPr bwMode="auto">
          <a:xfrm>
            <a:off x="5715000" y="4114800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05" name="Rectangle 7"/>
          <p:cNvSpPr>
            <a:spLocks noChangeArrowheads="1"/>
          </p:cNvSpPr>
          <p:nvPr/>
        </p:nvSpPr>
        <p:spPr bwMode="auto">
          <a:xfrm>
            <a:off x="5715000" y="4724400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06" name="Line 8"/>
          <p:cNvSpPr>
            <a:spLocks noChangeShapeType="1"/>
          </p:cNvSpPr>
          <p:nvPr/>
        </p:nvSpPr>
        <p:spPr bwMode="auto">
          <a:xfrm>
            <a:off x="1524000" y="43434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7" name="Line 9"/>
          <p:cNvSpPr>
            <a:spLocks noChangeShapeType="1"/>
          </p:cNvSpPr>
          <p:nvPr/>
        </p:nvSpPr>
        <p:spPr bwMode="auto">
          <a:xfrm>
            <a:off x="2490788" y="4343400"/>
            <a:ext cx="48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Line 10"/>
          <p:cNvSpPr>
            <a:spLocks noChangeShapeType="1"/>
          </p:cNvSpPr>
          <p:nvPr/>
        </p:nvSpPr>
        <p:spPr bwMode="auto">
          <a:xfrm>
            <a:off x="3429000" y="43434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12" name="Rectangle 14"/>
          <p:cNvSpPr>
            <a:spLocks noChangeArrowheads="1"/>
          </p:cNvSpPr>
          <p:nvPr/>
        </p:nvSpPr>
        <p:spPr bwMode="auto">
          <a:xfrm>
            <a:off x="533400" y="32766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waiting queue of threads trying to enter the monitor</a:t>
            </a:r>
          </a:p>
        </p:txBody>
      </p:sp>
      <p:sp>
        <p:nvSpPr>
          <p:cNvPr id="260114" name="Rectangle 16"/>
          <p:cNvSpPr>
            <a:spLocks noChangeArrowheads="1"/>
          </p:cNvSpPr>
          <p:nvPr/>
        </p:nvSpPr>
        <p:spPr bwMode="auto">
          <a:xfrm>
            <a:off x="5524500" y="52578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operations (methods)</a:t>
            </a:r>
          </a:p>
        </p:txBody>
      </p:sp>
      <p:sp>
        <p:nvSpPr>
          <p:cNvPr id="260115" name="Rectangle 17"/>
          <p:cNvSpPr>
            <a:spLocks noChangeArrowheads="1"/>
          </p:cNvSpPr>
          <p:nvPr/>
        </p:nvSpPr>
        <p:spPr bwMode="auto">
          <a:xfrm>
            <a:off x="1905000" y="5181600"/>
            <a:ext cx="2120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at most one thread in monitor at a time</a:t>
            </a:r>
          </a:p>
        </p:txBody>
      </p:sp>
      <p:sp>
        <p:nvSpPr>
          <p:cNvPr id="260116" name="Line 18"/>
          <p:cNvSpPr>
            <a:spLocks noChangeShapeType="1"/>
          </p:cNvSpPr>
          <p:nvPr/>
        </p:nvSpPr>
        <p:spPr bwMode="auto">
          <a:xfrm flipV="1">
            <a:off x="4038600" y="4800600"/>
            <a:ext cx="8382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17" name="Text Box 19"/>
          <p:cNvSpPr txBox="1">
            <a:spLocks noChangeArrowheads="1"/>
          </p:cNvSpPr>
          <p:nvPr/>
        </p:nvSpPr>
        <p:spPr bwMode="auto">
          <a:xfrm>
            <a:off x="5486400" y="350520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ea typeface="ＭＳ Ｐゴシック" charset="-128"/>
              </a:rPr>
              <a:t>Proc A</a:t>
            </a:r>
          </a:p>
        </p:txBody>
      </p:sp>
      <p:sp>
        <p:nvSpPr>
          <p:cNvPr id="260118" name="Text Box 20"/>
          <p:cNvSpPr txBox="1">
            <a:spLocks noChangeArrowheads="1"/>
          </p:cNvSpPr>
          <p:nvPr/>
        </p:nvSpPr>
        <p:spPr bwMode="auto">
          <a:xfrm>
            <a:off x="5486400" y="411480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ea typeface="ＭＳ Ｐゴシック" charset="-128"/>
              </a:rPr>
              <a:t>Proc B</a:t>
            </a:r>
          </a:p>
        </p:txBody>
      </p:sp>
      <p:sp>
        <p:nvSpPr>
          <p:cNvPr id="260119" name="Text Box 21"/>
          <p:cNvSpPr txBox="1">
            <a:spLocks noChangeArrowheads="1"/>
          </p:cNvSpPr>
          <p:nvPr/>
        </p:nvSpPr>
        <p:spPr bwMode="auto">
          <a:xfrm>
            <a:off x="5486400" y="472440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ea typeface="ＭＳ Ｐゴシック" charset="-128"/>
              </a:rPr>
              <a:t>Proc C</a:t>
            </a:r>
          </a:p>
        </p:txBody>
      </p:sp>
      <p:sp>
        <p:nvSpPr>
          <p:cNvPr id="260120" name="Freeform 23"/>
          <p:cNvSpPr>
            <a:spLocks/>
          </p:cNvSpPr>
          <p:nvPr/>
        </p:nvSpPr>
        <p:spPr bwMode="auto">
          <a:xfrm>
            <a:off x="1266825" y="41576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21" name="Freeform 23"/>
          <p:cNvSpPr>
            <a:spLocks/>
          </p:cNvSpPr>
          <p:nvPr/>
        </p:nvSpPr>
        <p:spPr bwMode="auto">
          <a:xfrm>
            <a:off x="2209800" y="41576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22" name="Freeform 23"/>
          <p:cNvSpPr>
            <a:spLocks/>
          </p:cNvSpPr>
          <p:nvPr/>
        </p:nvSpPr>
        <p:spPr bwMode="auto">
          <a:xfrm>
            <a:off x="3124200" y="41576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23" name="Freeform 23"/>
          <p:cNvSpPr>
            <a:spLocks/>
          </p:cNvSpPr>
          <p:nvPr/>
        </p:nvSpPr>
        <p:spPr bwMode="auto">
          <a:xfrm>
            <a:off x="4848225" y="41576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 flipH="1">
            <a:off x="5410200" y="990600"/>
            <a:ext cx="1143000" cy="838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25" name="Text Box 29"/>
          <p:cNvSpPr txBox="1">
            <a:spLocks noChangeArrowheads="1"/>
          </p:cNvSpPr>
          <p:nvPr/>
        </p:nvSpPr>
        <p:spPr bwMode="auto">
          <a:xfrm>
            <a:off x="6553200" y="457200"/>
            <a:ext cx="1524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</a:rPr>
              <a:t>Don’t confuse this box with the box we have used to denote a process!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817D-4583-479F-8FA8-FA3877E01AE0}" type="slidenum">
              <a:rPr lang="en-US"/>
              <a:pPr/>
              <a:t>22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facilities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038600"/>
          </a:xfrm>
        </p:spPr>
        <p:txBody>
          <a:bodyPr/>
          <a:lstStyle/>
          <a:p>
            <a:r>
              <a:rPr lang="en-US"/>
              <a:t>“Automatic” mutual exclusion</a:t>
            </a:r>
          </a:p>
          <a:p>
            <a:pPr lvl="1"/>
            <a:r>
              <a:rPr lang="en-US"/>
              <a:t>only one thread can be executing inside at any time</a:t>
            </a:r>
          </a:p>
          <a:p>
            <a:pPr lvl="2"/>
            <a:r>
              <a:rPr lang="en-US"/>
              <a:t>thus, synchronization is implicitly associated with the monitor – it “comes for free” </a:t>
            </a:r>
          </a:p>
          <a:p>
            <a:pPr lvl="1"/>
            <a:r>
              <a:rPr lang="en-US"/>
              <a:t>if a second thread tries to execute a monitor procedure, it blocks until the first has left the monitor</a:t>
            </a:r>
          </a:p>
          <a:p>
            <a:pPr lvl="2"/>
            <a:r>
              <a:rPr lang="en-US"/>
              <a:t>more restrictive than semaphores</a:t>
            </a:r>
          </a:p>
          <a:p>
            <a:pPr lvl="2"/>
            <a:r>
              <a:rPr lang="en-US"/>
              <a:t>but easier to use (most of the time)</a:t>
            </a:r>
            <a:br>
              <a:rPr lang="en-US"/>
            </a:br>
            <a:endParaRPr lang="en-US"/>
          </a:p>
          <a:p>
            <a:r>
              <a:rPr lang="en-US"/>
              <a:t>But, there’s a problem…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6D8C-9AE9-41EB-A87A-338FB28A5C3B}" type="slidenum">
              <a:rPr lang="en-US"/>
              <a:pPr/>
              <a:t>23</a:t>
            </a:fld>
            <a:endParaRPr lang="en-US"/>
          </a:p>
        </p:txBody>
      </p:sp>
      <p:sp>
        <p:nvSpPr>
          <p:cNvPr id="262147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CEDFF6C-7158-47ED-B981-BFD3EC675A91}" type="slidenum">
              <a:rPr lang="en-US" sz="1400">
                <a:latin typeface="Arial" charset="0"/>
                <a:ea typeface="ＭＳ Ｐゴシック" charset="-128"/>
              </a:rPr>
              <a:pPr algn="r"/>
              <a:t>23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62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Problem: Bounded Buffer Scenario</a:t>
            </a:r>
          </a:p>
        </p:txBody>
      </p:sp>
      <p:sp>
        <p:nvSpPr>
          <p:cNvPr id="262149" name="Rectangle 3"/>
          <p:cNvSpPr>
            <a:spLocks noChangeArrowheads="1"/>
          </p:cNvSpPr>
          <p:nvPr/>
        </p:nvSpPr>
        <p:spPr bwMode="auto">
          <a:xfrm>
            <a:off x="4343400" y="1828800"/>
            <a:ext cx="3200400" cy="2819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2150" name="Rectangle 5"/>
          <p:cNvSpPr>
            <a:spLocks noChangeArrowheads="1"/>
          </p:cNvSpPr>
          <p:nvPr/>
        </p:nvSpPr>
        <p:spPr bwMode="auto">
          <a:xfrm>
            <a:off x="5029200" y="32337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Produce()</a:t>
            </a:r>
          </a:p>
        </p:txBody>
      </p:sp>
      <p:sp>
        <p:nvSpPr>
          <p:cNvPr id="262151" name="Rectangle 6"/>
          <p:cNvSpPr>
            <a:spLocks noChangeArrowheads="1"/>
          </p:cNvSpPr>
          <p:nvPr/>
        </p:nvSpPr>
        <p:spPr bwMode="auto">
          <a:xfrm>
            <a:off x="5029200" y="38433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Consume()</a:t>
            </a:r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1524000" y="2947988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2490788" y="2947988"/>
            <a:ext cx="48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>
            <a:off x="3429000" y="29479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2159" name="Group 28"/>
          <p:cNvGrpSpPr>
            <a:grpSpLocks/>
          </p:cNvGrpSpPr>
          <p:nvPr/>
        </p:nvGrpSpPr>
        <p:grpSpPr bwMode="auto">
          <a:xfrm>
            <a:off x="5257800" y="2133600"/>
            <a:ext cx="1371600" cy="457200"/>
            <a:chOff x="3648" y="1344"/>
            <a:chExt cx="864" cy="288"/>
          </a:xfrm>
        </p:grpSpPr>
        <p:sp>
          <p:nvSpPr>
            <p:cNvPr id="262160" name="Rectangle 19"/>
            <p:cNvSpPr>
              <a:spLocks noChangeArrowheads="1"/>
            </p:cNvSpPr>
            <p:nvPr/>
          </p:nvSpPr>
          <p:spPr bwMode="auto">
            <a:xfrm>
              <a:off x="3648" y="1344"/>
              <a:ext cx="864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62161" name="Line 20"/>
            <p:cNvSpPr>
              <a:spLocks noChangeShapeType="1"/>
            </p:cNvSpPr>
            <p:nvPr/>
          </p:nvSpPr>
          <p:spPr bwMode="auto">
            <a:xfrm>
              <a:off x="374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2" name="Line 21"/>
            <p:cNvSpPr>
              <a:spLocks noChangeShapeType="1"/>
            </p:cNvSpPr>
            <p:nvPr/>
          </p:nvSpPr>
          <p:spPr bwMode="auto">
            <a:xfrm>
              <a:off x="384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3" name="Line 22"/>
            <p:cNvSpPr>
              <a:spLocks noChangeShapeType="1"/>
            </p:cNvSpPr>
            <p:nvPr/>
          </p:nvSpPr>
          <p:spPr bwMode="auto">
            <a:xfrm>
              <a:off x="393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4" name="Line 23"/>
            <p:cNvSpPr>
              <a:spLocks noChangeShapeType="1"/>
            </p:cNvSpPr>
            <p:nvPr/>
          </p:nvSpPr>
          <p:spPr bwMode="auto">
            <a:xfrm>
              <a:off x="4032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5" name="Line 24"/>
            <p:cNvSpPr>
              <a:spLocks noChangeShapeType="1"/>
            </p:cNvSpPr>
            <p:nvPr/>
          </p:nvSpPr>
          <p:spPr bwMode="auto">
            <a:xfrm>
              <a:off x="4128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6" name="Line 25"/>
            <p:cNvSpPr>
              <a:spLocks noChangeShapeType="1"/>
            </p:cNvSpPr>
            <p:nvPr/>
          </p:nvSpPr>
          <p:spPr bwMode="auto">
            <a:xfrm>
              <a:off x="422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7" name="Line 26"/>
            <p:cNvSpPr>
              <a:spLocks noChangeShapeType="1"/>
            </p:cNvSpPr>
            <p:nvPr/>
          </p:nvSpPr>
          <p:spPr bwMode="auto">
            <a:xfrm>
              <a:off x="432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8" name="Line 27"/>
            <p:cNvSpPr>
              <a:spLocks noChangeShapeType="1"/>
            </p:cNvSpPr>
            <p:nvPr/>
          </p:nvSpPr>
          <p:spPr bwMode="auto">
            <a:xfrm>
              <a:off x="441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2169" name="Text Box 29"/>
          <p:cNvSpPr txBox="1">
            <a:spLocks noChangeArrowheads="1"/>
          </p:cNvSpPr>
          <p:nvPr/>
        </p:nvSpPr>
        <p:spPr bwMode="auto">
          <a:xfrm>
            <a:off x="2971800" y="4953000"/>
            <a:ext cx="24447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Buffer is empty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Now what?</a:t>
            </a:r>
          </a:p>
        </p:txBody>
      </p:sp>
      <p:sp>
        <p:nvSpPr>
          <p:cNvPr id="262170" name="Freeform 23"/>
          <p:cNvSpPr>
            <a:spLocks/>
          </p:cNvSpPr>
          <p:nvPr/>
        </p:nvSpPr>
        <p:spPr bwMode="auto">
          <a:xfrm>
            <a:off x="12954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2171" name="Freeform 23"/>
          <p:cNvSpPr>
            <a:spLocks/>
          </p:cNvSpPr>
          <p:nvPr/>
        </p:nvSpPr>
        <p:spPr bwMode="auto">
          <a:xfrm>
            <a:off x="22098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2172" name="Freeform 23"/>
          <p:cNvSpPr>
            <a:spLocks/>
          </p:cNvSpPr>
          <p:nvPr/>
        </p:nvSpPr>
        <p:spPr bwMode="auto">
          <a:xfrm>
            <a:off x="3124200" y="27860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2173" name="Freeform 23"/>
          <p:cNvSpPr>
            <a:spLocks/>
          </p:cNvSpPr>
          <p:nvPr/>
        </p:nvSpPr>
        <p:spPr bwMode="auto">
          <a:xfrm>
            <a:off x="6629400" y="4114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2174" name="Text Box 30"/>
          <p:cNvSpPr txBox="1">
            <a:spLocks noChangeArrowheads="1"/>
          </p:cNvSpPr>
          <p:nvPr/>
        </p:nvSpPr>
        <p:spPr bwMode="auto">
          <a:xfrm>
            <a:off x="1066800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62175" name="Text Box 31"/>
          <p:cNvSpPr txBox="1">
            <a:spLocks noChangeArrowheads="1"/>
          </p:cNvSpPr>
          <p:nvPr/>
        </p:nvSpPr>
        <p:spPr bwMode="auto">
          <a:xfrm>
            <a:off x="2001838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62176" name="Text Box 32"/>
          <p:cNvSpPr txBox="1">
            <a:spLocks noChangeArrowheads="1"/>
          </p:cNvSpPr>
          <p:nvPr/>
        </p:nvSpPr>
        <p:spPr bwMode="auto">
          <a:xfrm>
            <a:off x="2943225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</a:t>
            </a:r>
          </a:p>
        </p:txBody>
      </p:sp>
      <p:sp>
        <p:nvSpPr>
          <p:cNvPr id="262177" name="Text Box 33"/>
          <p:cNvSpPr txBox="1">
            <a:spLocks noChangeArrowheads="1"/>
          </p:cNvSpPr>
          <p:nvPr/>
        </p:nvSpPr>
        <p:spPr bwMode="auto">
          <a:xfrm>
            <a:off x="6400800" y="4267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2BF0-E8FC-4489-8892-36E212DE1501}" type="slidenum">
              <a:rPr lang="en-US"/>
              <a:pPr/>
              <a:t>24</a:t>
            </a:fld>
            <a:endParaRPr lang="en-US"/>
          </a:p>
        </p:txBody>
      </p:sp>
      <p:sp>
        <p:nvSpPr>
          <p:cNvPr id="268291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4EB57D4-9775-4BBF-9DC4-1153E006FEEC}" type="slidenum">
              <a:rPr lang="en-US" sz="1400">
                <a:latin typeface="Arial" charset="0"/>
                <a:ea typeface="ＭＳ Ｐゴシック" charset="-128"/>
              </a:rPr>
              <a:pPr algn="r"/>
              <a:t>24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68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Problem: Bounded Buffer Scenario</a:t>
            </a:r>
          </a:p>
        </p:txBody>
      </p:sp>
      <p:sp>
        <p:nvSpPr>
          <p:cNvPr id="268293" name="Rectangle 3"/>
          <p:cNvSpPr>
            <a:spLocks noChangeArrowheads="1"/>
          </p:cNvSpPr>
          <p:nvPr/>
        </p:nvSpPr>
        <p:spPr bwMode="auto">
          <a:xfrm>
            <a:off x="4343400" y="1828800"/>
            <a:ext cx="3200400" cy="2819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8294" name="Rectangle 5"/>
          <p:cNvSpPr>
            <a:spLocks noChangeArrowheads="1"/>
          </p:cNvSpPr>
          <p:nvPr/>
        </p:nvSpPr>
        <p:spPr bwMode="auto">
          <a:xfrm>
            <a:off x="5029200" y="32337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Produce()</a:t>
            </a:r>
          </a:p>
        </p:txBody>
      </p:sp>
      <p:sp>
        <p:nvSpPr>
          <p:cNvPr id="268295" name="Rectangle 6"/>
          <p:cNvSpPr>
            <a:spLocks noChangeArrowheads="1"/>
          </p:cNvSpPr>
          <p:nvPr/>
        </p:nvSpPr>
        <p:spPr bwMode="auto">
          <a:xfrm>
            <a:off x="5029200" y="38433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Consume()</a:t>
            </a:r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>
            <a:off x="1524000" y="2947988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2490788" y="2947988"/>
            <a:ext cx="48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>
            <a:off x="3429000" y="29479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8303" name="Group 28"/>
          <p:cNvGrpSpPr>
            <a:grpSpLocks/>
          </p:cNvGrpSpPr>
          <p:nvPr/>
        </p:nvGrpSpPr>
        <p:grpSpPr bwMode="auto">
          <a:xfrm>
            <a:off x="5257800" y="2133600"/>
            <a:ext cx="1371600" cy="457200"/>
            <a:chOff x="3648" y="1344"/>
            <a:chExt cx="864" cy="288"/>
          </a:xfrm>
        </p:grpSpPr>
        <p:sp>
          <p:nvSpPr>
            <p:cNvPr id="268304" name="Rectangle 19"/>
            <p:cNvSpPr>
              <a:spLocks noChangeArrowheads="1"/>
            </p:cNvSpPr>
            <p:nvPr/>
          </p:nvSpPr>
          <p:spPr bwMode="auto">
            <a:xfrm>
              <a:off x="3648" y="1344"/>
              <a:ext cx="864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68305" name="Line 20"/>
            <p:cNvSpPr>
              <a:spLocks noChangeShapeType="1"/>
            </p:cNvSpPr>
            <p:nvPr/>
          </p:nvSpPr>
          <p:spPr bwMode="auto">
            <a:xfrm>
              <a:off x="374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6" name="Line 21"/>
            <p:cNvSpPr>
              <a:spLocks noChangeShapeType="1"/>
            </p:cNvSpPr>
            <p:nvPr/>
          </p:nvSpPr>
          <p:spPr bwMode="auto">
            <a:xfrm>
              <a:off x="384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7" name="Line 22"/>
            <p:cNvSpPr>
              <a:spLocks noChangeShapeType="1"/>
            </p:cNvSpPr>
            <p:nvPr/>
          </p:nvSpPr>
          <p:spPr bwMode="auto">
            <a:xfrm>
              <a:off x="393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8" name="Line 23"/>
            <p:cNvSpPr>
              <a:spLocks noChangeShapeType="1"/>
            </p:cNvSpPr>
            <p:nvPr/>
          </p:nvSpPr>
          <p:spPr bwMode="auto">
            <a:xfrm>
              <a:off x="4032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9" name="Line 24"/>
            <p:cNvSpPr>
              <a:spLocks noChangeShapeType="1"/>
            </p:cNvSpPr>
            <p:nvPr/>
          </p:nvSpPr>
          <p:spPr bwMode="auto">
            <a:xfrm>
              <a:off x="4128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10" name="Line 25"/>
            <p:cNvSpPr>
              <a:spLocks noChangeShapeType="1"/>
            </p:cNvSpPr>
            <p:nvPr/>
          </p:nvSpPr>
          <p:spPr bwMode="auto">
            <a:xfrm>
              <a:off x="422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11" name="Line 26"/>
            <p:cNvSpPr>
              <a:spLocks noChangeShapeType="1"/>
            </p:cNvSpPr>
            <p:nvPr/>
          </p:nvSpPr>
          <p:spPr bwMode="auto">
            <a:xfrm>
              <a:off x="432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12" name="Line 27"/>
            <p:cNvSpPr>
              <a:spLocks noChangeShapeType="1"/>
            </p:cNvSpPr>
            <p:nvPr/>
          </p:nvSpPr>
          <p:spPr bwMode="auto">
            <a:xfrm>
              <a:off x="441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313" name="Text Box 29"/>
          <p:cNvSpPr txBox="1">
            <a:spLocks noChangeArrowheads="1"/>
          </p:cNvSpPr>
          <p:nvPr/>
        </p:nvSpPr>
        <p:spPr bwMode="auto">
          <a:xfrm>
            <a:off x="2971800" y="4953000"/>
            <a:ext cx="20050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Buffer is full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Now what?</a:t>
            </a:r>
          </a:p>
        </p:txBody>
      </p:sp>
      <p:sp>
        <p:nvSpPr>
          <p:cNvPr id="268314" name="Freeform 23"/>
          <p:cNvSpPr>
            <a:spLocks/>
          </p:cNvSpPr>
          <p:nvPr/>
        </p:nvSpPr>
        <p:spPr bwMode="auto">
          <a:xfrm>
            <a:off x="12954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8315" name="Freeform 23"/>
          <p:cNvSpPr>
            <a:spLocks/>
          </p:cNvSpPr>
          <p:nvPr/>
        </p:nvSpPr>
        <p:spPr bwMode="auto">
          <a:xfrm>
            <a:off x="22098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8316" name="Freeform 23"/>
          <p:cNvSpPr>
            <a:spLocks/>
          </p:cNvSpPr>
          <p:nvPr/>
        </p:nvSpPr>
        <p:spPr bwMode="auto">
          <a:xfrm>
            <a:off x="3124200" y="27860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8318" name="Text Box 30"/>
          <p:cNvSpPr txBox="1">
            <a:spLocks noChangeArrowheads="1"/>
          </p:cNvSpPr>
          <p:nvPr/>
        </p:nvSpPr>
        <p:spPr bwMode="auto">
          <a:xfrm>
            <a:off x="1066800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2001838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2943225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</a:t>
            </a:r>
          </a:p>
        </p:txBody>
      </p:sp>
      <p:sp>
        <p:nvSpPr>
          <p:cNvPr id="268323" name="Freeform 23"/>
          <p:cNvSpPr>
            <a:spLocks/>
          </p:cNvSpPr>
          <p:nvPr/>
        </p:nvSpPr>
        <p:spPr bwMode="auto">
          <a:xfrm>
            <a:off x="6580188" y="3152775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68324" name="Text Box 36"/>
          <p:cNvSpPr txBox="1">
            <a:spLocks noChangeArrowheads="1"/>
          </p:cNvSpPr>
          <p:nvPr/>
        </p:nvSpPr>
        <p:spPr bwMode="auto">
          <a:xfrm>
            <a:off x="6400800" y="3352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B79-CD16-48BB-8727-0C150405BF9F}" type="slidenum">
              <a:rPr lang="en-US"/>
              <a:pPr/>
              <a:t>25</a:t>
            </a:fld>
            <a:endParaRPr lang="en-US"/>
          </a:p>
        </p:txBody>
      </p:sp>
      <p:sp>
        <p:nvSpPr>
          <p:cNvPr id="266243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9910239-A5DB-4515-B9F9-31A840357A51}" type="slidenum">
              <a:rPr lang="en-US" sz="1400">
                <a:latin typeface="Arial" charset="0"/>
                <a:ea typeface="ＭＳ Ｐゴシック" charset="-128"/>
              </a:rPr>
              <a:pPr algn="r"/>
              <a:t>25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66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Solution?</a:t>
            </a:r>
          </a:p>
        </p:txBody>
      </p:sp>
      <p:sp>
        <p:nvSpPr>
          <p:cNvPr id="2662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Monitors require condition variables</a:t>
            </a:r>
          </a:p>
          <a:p>
            <a:pPr>
              <a:lnSpc>
                <a:spcPct val="90000"/>
              </a:lnSpc>
            </a:pPr>
            <a:r>
              <a:rPr lang="en-US"/>
              <a:t>Operations on condition variables (just as before!)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wait(c)</a:t>
            </a:r>
          </a:p>
          <a:p>
            <a:pPr lvl="2">
              <a:lnSpc>
                <a:spcPct val="90000"/>
              </a:lnSpc>
            </a:pPr>
            <a:r>
              <a:rPr lang="en-US"/>
              <a:t>release monitor lock, so somebody else can get in</a:t>
            </a:r>
          </a:p>
          <a:p>
            <a:pPr lvl="2">
              <a:lnSpc>
                <a:spcPct val="90000"/>
              </a:lnSpc>
            </a:pPr>
            <a:r>
              <a:rPr lang="en-US"/>
              <a:t>wait for somebody else to signal condition</a:t>
            </a:r>
          </a:p>
          <a:p>
            <a:pPr lvl="2">
              <a:lnSpc>
                <a:spcPct val="90000"/>
              </a:lnSpc>
            </a:pPr>
            <a:r>
              <a:rPr lang="en-US"/>
              <a:t>thus, condition variables have associated wait queues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signal(c)</a:t>
            </a:r>
          </a:p>
          <a:p>
            <a:pPr lvl="2">
              <a:lnSpc>
                <a:spcPct val="90000"/>
              </a:lnSpc>
            </a:pPr>
            <a:r>
              <a:rPr lang="en-US"/>
              <a:t>wake up at most one waiting thread</a:t>
            </a:r>
          </a:p>
          <a:p>
            <a:pPr lvl="3">
              <a:lnSpc>
                <a:spcPct val="90000"/>
              </a:lnSpc>
            </a:pPr>
            <a:r>
              <a:rPr lang="en-US"/>
              <a:t>“Hoare” monitor:  wakeup immediately, signaller steps outside</a:t>
            </a:r>
          </a:p>
          <a:p>
            <a:pPr lvl="2">
              <a:lnSpc>
                <a:spcPct val="90000"/>
              </a:lnSpc>
            </a:pPr>
            <a:r>
              <a:rPr lang="en-US"/>
              <a:t>if no waiting threads, signal is lost</a:t>
            </a:r>
          </a:p>
          <a:p>
            <a:pPr lvl="3">
              <a:lnSpc>
                <a:spcPct val="90000"/>
              </a:lnSpc>
            </a:pPr>
            <a:r>
              <a:rPr lang="en-US"/>
              <a:t>this is different than semaphores: no history!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broadcast(c)</a:t>
            </a:r>
          </a:p>
          <a:p>
            <a:pPr lvl="2">
              <a:lnSpc>
                <a:spcPct val="90000"/>
              </a:lnSpc>
            </a:pPr>
            <a:r>
              <a:rPr lang="en-US"/>
              <a:t>wake up all waiting threads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5FF7-1382-4C71-8FB3-0C8E46CF9B70}" type="slidenum">
              <a:rPr lang="en-US"/>
              <a:pPr/>
              <a:t>26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buffer using (Hoare) monitors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Monitor bounded_buffer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buffer resources[N];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condition not_full, not_empty;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produce(resource 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if (</a:t>
            </a:r>
            <a:r>
              <a:rPr lang="en-US" sz="1600" i="1"/>
              <a:t>array “resources” is full, determined maybe by a count</a:t>
            </a:r>
            <a:r>
              <a:rPr lang="en-US" sz="16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      </a:t>
            </a:r>
            <a:r>
              <a:rPr lang="en-US" sz="1600">
                <a:solidFill>
                  <a:srgbClr val="FF0000"/>
                </a:solidFill>
              </a:rPr>
              <a:t>wait</a:t>
            </a:r>
            <a:r>
              <a:rPr lang="en-US" sz="1600"/>
              <a:t>(not_full);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1"/>
                </a:solidFill>
              </a:rPr>
              <a:t>    insert “x” in array “resources”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</a:t>
            </a:r>
            <a:r>
              <a:rPr lang="en-US" sz="1600">
                <a:solidFill>
                  <a:srgbClr val="FF0000"/>
                </a:solidFill>
              </a:rPr>
              <a:t>signal</a:t>
            </a:r>
            <a:r>
              <a:rPr lang="en-US" sz="1600"/>
              <a:t>(not_empty);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}</a:t>
            </a:r>
            <a:br>
              <a:rPr lang="en-US" sz="1600"/>
            </a:b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consume(resource *x)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if (</a:t>
            </a:r>
            <a:r>
              <a:rPr lang="en-US" sz="1600" i="1"/>
              <a:t>array “resources” is empty, determined maybe by a count</a:t>
            </a:r>
            <a:r>
              <a:rPr lang="en-US" sz="16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       </a:t>
            </a:r>
            <a:r>
              <a:rPr lang="en-US" sz="1600">
                <a:solidFill>
                  <a:srgbClr val="FF0000"/>
                </a:solidFill>
              </a:rPr>
              <a:t>wait</a:t>
            </a:r>
            <a:r>
              <a:rPr lang="en-US" sz="1600"/>
              <a:t>(not_empty);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1"/>
                </a:solidFill>
              </a:rPr>
              <a:t>    </a:t>
            </a:r>
            <a:r>
              <a:rPr lang="en-US" sz="1600" i="1">
                <a:solidFill>
                  <a:schemeClr val="accent1"/>
                </a:solidFill>
              </a:rPr>
              <a:t>*x = get resource from array “resources”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  </a:t>
            </a:r>
            <a:r>
              <a:rPr lang="en-US" sz="1600">
                <a:solidFill>
                  <a:srgbClr val="FF0000"/>
                </a:solidFill>
              </a:rPr>
              <a:t>signal</a:t>
            </a:r>
            <a:r>
              <a:rPr lang="en-US" sz="1600"/>
              <a:t>(not_full);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/>
              <a:t>  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E487-799C-455D-BCCF-D08957760038}" type="slidenum">
              <a:rPr lang="en-US"/>
              <a:pPr/>
              <a:t>27</a:t>
            </a:fld>
            <a:endParaRPr lang="en-US"/>
          </a:p>
        </p:txBody>
      </p:sp>
      <p:sp>
        <p:nvSpPr>
          <p:cNvPr id="272387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6BF5772-0D4D-44B4-BB64-029A7050044C}" type="slidenum">
              <a:rPr lang="en-US" sz="1400">
                <a:latin typeface="Arial" charset="0"/>
                <a:ea typeface="ＭＳ Ｐゴシック" charset="-128"/>
              </a:rPr>
              <a:pPr algn="r"/>
              <a:t>27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72389" name="Rectangle 3"/>
          <p:cNvSpPr>
            <a:spLocks noChangeArrowheads="1"/>
          </p:cNvSpPr>
          <p:nvPr/>
        </p:nvSpPr>
        <p:spPr bwMode="auto">
          <a:xfrm>
            <a:off x="4343400" y="1828800"/>
            <a:ext cx="3200400" cy="2819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2390" name="Rectangle 5"/>
          <p:cNvSpPr>
            <a:spLocks noChangeArrowheads="1"/>
          </p:cNvSpPr>
          <p:nvPr/>
        </p:nvSpPr>
        <p:spPr bwMode="auto">
          <a:xfrm>
            <a:off x="5029200" y="32337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Produce()</a:t>
            </a:r>
          </a:p>
        </p:txBody>
      </p:sp>
      <p:sp>
        <p:nvSpPr>
          <p:cNvPr id="272391" name="Rectangle 6"/>
          <p:cNvSpPr>
            <a:spLocks noChangeArrowheads="1"/>
          </p:cNvSpPr>
          <p:nvPr/>
        </p:nvSpPr>
        <p:spPr bwMode="auto">
          <a:xfrm>
            <a:off x="5029200" y="38433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Consume()</a:t>
            </a: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1524000" y="2947988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2490788" y="2947988"/>
            <a:ext cx="48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3429000" y="29479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2398" name="Group 28"/>
          <p:cNvGrpSpPr>
            <a:grpSpLocks/>
          </p:cNvGrpSpPr>
          <p:nvPr/>
        </p:nvGrpSpPr>
        <p:grpSpPr bwMode="auto">
          <a:xfrm>
            <a:off x="5257800" y="2133600"/>
            <a:ext cx="1371600" cy="457200"/>
            <a:chOff x="3648" y="1344"/>
            <a:chExt cx="864" cy="288"/>
          </a:xfrm>
        </p:grpSpPr>
        <p:sp>
          <p:nvSpPr>
            <p:cNvPr id="272399" name="Rectangle 19"/>
            <p:cNvSpPr>
              <a:spLocks noChangeArrowheads="1"/>
            </p:cNvSpPr>
            <p:nvPr/>
          </p:nvSpPr>
          <p:spPr bwMode="auto">
            <a:xfrm>
              <a:off x="3648" y="1344"/>
              <a:ext cx="864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72400" name="Line 20"/>
            <p:cNvSpPr>
              <a:spLocks noChangeShapeType="1"/>
            </p:cNvSpPr>
            <p:nvPr/>
          </p:nvSpPr>
          <p:spPr bwMode="auto">
            <a:xfrm>
              <a:off x="374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1" name="Line 21"/>
            <p:cNvSpPr>
              <a:spLocks noChangeShapeType="1"/>
            </p:cNvSpPr>
            <p:nvPr/>
          </p:nvSpPr>
          <p:spPr bwMode="auto">
            <a:xfrm>
              <a:off x="384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2" name="Line 22"/>
            <p:cNvSpPr>
              <a:spLocks noChangeShapeType="1"/>
            </p:cNvSpPr>
            <p:nvPr/>
          </p:nvSpPr>
          <p:spPr bwMode="auto">
            <a:xfrm>
              <a:off x="393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3" name="Line 23"/>
            <p:cNvSpPr>
              <a:spLocks noChangeShapeType="1"/>
            </p:cNvSpPr>
            <p:nvPr/>
          </p:nvSpPr>
          <p:spPr bwMode="auto">
            <a:xfrm>
              <a:off x="4032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4" name="Line 24"/>
            <p:cNvSpPr>
              <a:spLocks noChangeShapeType="1"/>
            </p:cNvSpPr>
            <p:nvPr/>
          </p:nvSpPr>
          <p:spPr bwMode="auto">
            <a:xfrm>
              <a:off x="4128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5" name="Line 25"/>
            <p:cNvSpPr>
              <a:spLocks noChangeShapeType="1"/>
            </p:cNvSpPr>
            <p:nvPr/>
          </p:nvSpPr>
          <p:spPr bwMode="auto">
            <a:xfrm>
              <a:off x="422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6" name="Line 26"/>
            <p:cNvSpPr>
              <a:spLocks noChangeShapeType="1"/>
            </p:cNvSpPr>
            <p:nvPr/>
          </p:nvSpPr>
          <p:spPr bwMode="auto">
            <a:xfrm>
              <a:off x="432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7" name="Line 27"/>
            <p:cNvSpPr>
              <a:spLocks noChangeShapeType="1"/>
            </p:cNvSpPr>
            <p:nvPr/>
          </p:nvSpPr>
          <p:spPr bwMode="auto">
            <a:xfrm>
              <a:off x="441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408" name="Text Box 29"/>
          <p:cNvSpPr txBox="1">
            <a:spLocks noChangeArrowheads="1"/>
          </p:cNvSpPr>
          <p:nvPr/>
        </p:nvSpPr>
        <p:spPr bwMode="auto">
          <a:xfrm>
            <a:off x="2971800" y="4953000"/>
            <a:ext cx="20050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Buffer is full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Now what?</a:t>
            </a:r>
          </a:p>
        </p:txBody>
      </p:sp>
      <p:sp>
        <p:nvSpPr>
          <p:cNvPr id="272409" name="Freeform 23"/>
          <p:cNvSpPr>
            <a:spLocks/>
          </p:cNvSpPr>
          <p:nvPr/>
        </p:nvSpPr>
        <p:spPr bwMode="auto">
          <a:xfrm>
            <a:off x="12954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2410" name="Freeform 23"/>
          <p:cNvSpPr>
            <a:spLocks/>
          </p:cNvSpPr>
          <p:nvPr/>
        </p:nvSpPr>
        <p:spPr bwMode="auto">
          <a:xfrm>
            <a:off x="22098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2411" name="Freeform 23"/>
          <p:cNvSpPr>
            <a:spLocks/>
          </p:cNvSpPr>
          <p:nvPr/>
        </p:nvSpPr>
        <p:spPr bwMode="auto">
          <a:xfrm>
            <a:off x="3124200" y="27860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2412" name="Text Box 28"/>
          <p:cNvSpPr txBox="1">
            <a:spLocks noChangeArrowheads="1"/>
          </p:cNvSpPr>
          <p:nvPr/>
        </p:nvSpPr>
        <p:spPr bwMode="auto">
          <a:xfrm>
            <a:off x="1066800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2413" name="Text Box 29"/>
          <p:cNvSpPr txBox="1">
            <a:spLocks noChangeArrowheads="1"/>
          </p:cNvSpPr>
          <p:nvPr/>
        </p:nvSpPr>
        <p:spPr bwMode="auto">
          <a:xfrm>
            <a:off x="2001838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2414" name="Text Box 30"/>
          <p:cNvSpPr txBox="1">
            <a:spLocks noChangeArrowheads="1"/>
          </p:cNvSpPr>
          <p:nvPr/>
        </p:nvSpPr>
        <p:spPr bwMode="auto">
          <a:xfrm>
            <a:off x="2943225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</a:t>
            </a:r>
          </a:p>
        </p:txBody>
      </p:sp>
      <p:sp>
        <p:nvSpPr>
          <p:cNvPr id="272416" name="Freeform 23"/>
          <p:cNvSpPr>
            <a:spLocks/>
          </p:cNvSpPr>
          <p:nvPr/>
        </p:nvSpPr>
        <p:spPr bwMode="auto">
          <a:xfrm>
            <a:off x="6580188" y="3152775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2417" name="Text Box 33"/>
          <p:cNvSpPr txBox="1">
            <a:spLocks noChangeArrowheads="1"/>
          </p:cNvSpPr>
          <p:nvPr/>
        </p:nvSpPr>
        <p:spPr bwMode="auto">
          <a:xfrm>
            <a:off x="6400800" y="3352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241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Problem: Bounded Buffer Scenario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9C50-18EB-4443-92A2-C8A612CC1DE1}" type="slidenum">
              <a:rPr lang="en-US"/>
              <a:pPr/>
              <a:t>28</a:t>
            </a:fld>
            <a:endParaRPr lang="en-US"/>
          </a:p>
        </p:txBody>
      </p:sp>
      <p:sp>
        <p:nvSpPr>
          <p:cNvPr id="270339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ED8E6AA-CC83-4A36-8387-9C98D930D79E}" type="slidenum">
              <a:rPr lang="en-US" sz="1400">
                <a:latin typeface="Arial" charset="0"/>
                <a:ea typeface="ＭＳ Ｐゴシック" charset="-128"/>
              </a:rPr>
              <a:pPr algn="r"/>
              <a:t>28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70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Bounded Buffer Scenario with CV’s</a:t>
            </a:r>
          </a:p>
        </p:txBody>
      </p:sp>
      <p:sp>
        <p:nvSpPr>
          <p:cNvPr id="270341" name="Rectangle 3"/>
          <p:cNvSpPr>
            <a:spLocks noChangeArrowheads="1"/>
          </p:cNvSpPr>
          <p:nvPr/>
        </p:nvSpPr>
        <p:spPr bwMode="auto">
          <a:xfrm>
            <a:off x="4343400" y="1828800"/>
            <a:ext cx="3200400" cy="2819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0342" name="Rectangle 5"/>
          <p:cNvSpPr>
            <a:spLocks noChangeArrowheads="1"/>
          </p:cNvSpPr>
          <p:nvPr/>
        </p:nvSpPr>
        <p:spPr bwMode="auto">
          <a:xfrm>
            <a:off x="5029200" y="32337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Produce()</a:t>
            </a:r>
          </a:p>
        </p:txBody>
      </p:sp>
      <p:sp>
        <p:nvSpPr>
          <p:cNvPr id="270343" name="Rectangle 6"/>
          <p:cNvSpPr>
            <a:spLocks noChangeArrowheads="1"/>
          </p:cNvSpPr>
          <p:nvPr/>
        </p:nvSpPr>
        <p:spPr bwMode="auto">
          <a:xfrm>
            <a:off x="5029200" y="3843338"/>
            <a:ext cx="1981200" cy="4572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ea typeface="ＭＳ Ｐゴシック" charset="-128"/>
              </a:rPr>
              <a:t>Consume()</a:t>
            </a:r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1524000" y="2947988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490788" y="2947988"/>
            <a:ext cx="481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3429000" y="29479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0350" name="Group 28"/>
          <p:cNvGrpSpPr>
            <a:grpSpLocks/>
          </p:cNvGrpSpPr>
          <p:nvPr/>
        </p:nvGrpSpPr>
        <p:grpSpPr bwMode="auto">
          <a:xfrm>
            <a:off x="5257800" y="2133600"/>
            <a:ext cx="1371600" cy="457200"/>
            <a:chOff x="3648" y="1344"/>
            <a:chExt cx="864" cy="288"/>
          </a:xfrm>
        </p:grpSpPr>
        <p:sp>
          <p:nvSpPr>
            <p:cNvPr id="270351" name="Rectangle 19"/>
            <p:cNvSpPr>
              <a:spLocks noChangeArrowheads="1"/>
            </p:cNvSpPr>
            <p:nvPr/>
          </p:nvSpPr>
          <p:spPr bwMode="auto">
            <a:xfrm>
              <a:off x="3648" y="1344"/>
              <a:ext cx="864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70352" name="Line 20"/>
            <p:cNvSpPr>
              <a:spLocks noChangeShapeType="1"/>
            </p:cNvSpPr>
            <p:nvPr/>
          </p:nvSpPr>
          <p:spPr bwMode="auto">
            <a:xfrm>
              <a:off x="374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Line 21"/>
            <p:cNvSpPr>
              <a:spLocks noChangeShapeType="1"/>
            </p:cNvSpPr>
            <p:nvPr/>
          </p:nvSpPr>
          <p:spPr bwMode="auto">
            <a:xfrm>
              <a:off x="384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4" name="Line 22"/>
            <p:cNvSpPr>
              <a:spLocks noChangeShapeType="1"/>
            </p:cNvSpPr>
            <p:nvPr/>
          </p:nvSpPr>
          <p:spPr bwMode="auto">
            <a:xfrm>
              <a:off x="393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5" name="Line 23"/>
            <p:cNvSpPr>
              <a:spLocks noChangeShapeType="1"/>
            </p:cNvSpPr>
            <p:nvPr/>
          </p:nvSpPr>
          <p:spPr bwMode="auto">
            <a:xfrm>
              <a:off x="4032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6" name="Line 24"/>
            <p:cNvSpPr>
              <a:spLocks noChangeShapeType="1"/>
            </p:cNvSpPr>
            <p:nvPr/>
          </p:nvSpPr>
          <p:spPr bwMode="auto">
            <a:xfrm>
              <a:off x="4128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7" name="Line 25"/>
            <p:cNvSpPr>
              <a:spLocks noChangeShapeType="1"/>
            </p:cNvSpPr>
            <p:nvPr/>
          </p:nvSpPr>
          <p:spPr bwMode="auto">
            <a:xfrm>
              <a:off x="4224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8" name="Line 26"/>
            <p:cNvSpPr>
              <a:spLocks noChangeShapeType="1"/>
            </p:cNvSpPr>
            <p:nvPr/>
          </p:nvSpPr>
          <p:spPr bwMode="auto">
            <a:xfrm>
              <a:off x="4320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9" name="Line 27"/>
            <p:cNvSpPr>
              <a:spLocks noChangeShapeType="1"/>
            </p:cNvSpPr>
            <p:nvPr/>
          </p:nvSpPr>
          <p:spPr bwMode="auto">
            <a:xfrm>
              <a:off x="4416" y="134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60" name="Text Box 29"/>
          <p:cNvSpPr txBox="1">
            <a:spLocks noChangeArrowheads="1"/>
          </p:cNvSpPr>
          <p:nvPr/>
        </p:nvSpPr>
        <p:spPr bwMode="auto">
          <a:xfrm>
            <a:off x="2971800" y="4953000"/>
            <a:ext cx="20050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Buffer is full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>
                <a:latin typeface="Arial" charset="0"/>
                <a:ea typeface="ＭＳ Ｐゴシック" charset="-128"/>
              </a:rPr>
              <a:t>Now what?</a:t>
            </a:r>
          </a:p>
        </p:txBody>
      </p:sp>
      <p:sp>
        <p:nvSpPr>
          <p:cNvPr id="270361" name="Freeform 23"/>
          <p:cNvSpPr>
            <a:spLocks/>
          </p:cNvSpPr>
          <p:nvPr/>
        </p:nvSpPr>
        <p:spPr bwMode="auto">
          <a:xfrm>
            <a:off x="12954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0362" name="Freeform 23"/>
          <p:cNvSpPr>
            <a:spLocks/>
          </p:cNvSpPr>
          <p:nvPr/>
        </p:nvSpPr>
        <p:spPr bwMode="auto">
          <a:xfrm>
            <a:off x="2209800" y="2743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0363" name="Freeform 23"/>
          <p:cNvSpPr>
            <a:spLocks/>
          </p:cNvSpPr>
          <p:nvPr/>
        </p:nvSpPr>
        <p:spPr bwMode="auto">
          <a:xfrm>
            <a:off x="3124200" y="2786063"/>
            <a:ext cx="180975" cy="338137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45 h 816"/>
              <a:gd name="T4" fmla="*/ 6424359 w 357"/>
              <a:gd name="T5" fmla="*/ 14423864 h 816"/>
              <a:gd name="T6" fmla="*/ 4882776 w 357"/>
              <a:gd name="T7" fmla="*/ 22666367 h 816"/>
              <a:gd name="T8" fmla="*/ 14133793 w 357"/>
              <a:gd name="T9" fmla="*/ 24726683 h 816"/>
              <a:gd name="T10" fmla="*/ 18759554 w 357"/>
              <a:gd name="T11" fmla="*/ 25757254 h 816"/>
              <a:gd name="T12" fmla="*/ 78892934 w 357"/>
              <a:gd name="T13" fmla="*/ 32969186 h 816"/>
              <a:gd name="T14" fmla="*/ 83518695 w 357"/>
              <a:gd name="T15" fmla="*/ 36060073 h 816"/>
              <a:gd name="T16" fmla="*/ 65016156 w 357"/>
              <a:gd name="T17" fmla="*/ 44302163 h 816"/>
              <a:gd name="T18" fmla="*/ 52680961 w 357"/>
              <a:gd name="T19" fmla="*/ 49453365 h 816"/>
              <a:gd name="T20" fmla="*/ 46513617 w 357"/>
              <a:gd name="T21" fmla="*/ 50483937 h 816"/>
              <a:gd name="T22" fmla="*/ 24926898 w 357"/>
              <a:gd name="T23" fmla="*/ 56665711 h 816"/>
              <a:gd name="T24" fmla="*/ 15675882 w 357"/>
              <a:gd name="T25" fmla="*/ 60786756 h 816"/>
              <a:gd name="T26" fmla="*/ 11050121 w 357"/>
              <a:gd name="T27" fmla="*/ 62847071 h 816"/>
              <a:gd name="T28" fmla="*/ 26468988 w 357"/>
              <a:gd name="T29" fmla="*/ 71089575 h 816"/>
              <a:gd name="T30" fmla="*/ 37262093 w 357"/>
              <a:gd name="T31" fmla="*/ 69028845 h 816"/>
              <a:gd name="T32" fmla="*/ 41887855 w 357"/>
              <a:gd name="T33" fmla="*/ 71089575 h 816"/>
              <a:gd name="T34" fmla="*/ 65016156 w 357"/>
              <a:gd name="T35" fmla="*/ 79331664 h 816"/>
              <a:gd name="T36" fmla="*/ 63474066 w 357"/>
              <a:gd name="T37" fmla="*/ 98907144 h 816"/>
              <a:gd name="T38" fmla="*/ 49597289 w 357"/>
              <a:gd name="T39" fmla="*/ 104058347 h 816"/>
              <a:gd name="T40" fmla="*/ 46513617 w 357"/>
              <a:gd name="T41" fmla="*/ 117452053 h 816"/>
              <a:gd name="T42" fmla="*/ 41887855 w 357"/>
              <a:gd name="T43" fmla="*/ 133936646 h 816"/>
              <a:gd name="T44" fmla="*/ 44971527 w 357"/>
              <a:gd name="T45" fmla="*/ 140118420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0364" name="Text Box 28"/>
          <p:cNvSpPr txBox="1">
            <a:spLocks noChangeArrowheads="1"/>
          </p:cNvSpPr>
          <p:nvPr/>
        </p:nvSpPr>
        <p:spPr bwMode="auto">
          <a:xfrm>
            <a:off x="1066800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0365" name="Text Box 29"/>
          <p:cNvSpPr txBox="1">
            <a:spLocks noChangeArrowheads="1"/>
          </p:cNvSpPr>
          <p:nvPr/>
        </p:nvSpPr>
        <p:spPr bwMode="auto">
          <a:xfrm>
            <a:off x="2001838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2943225" y="2971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</a:t>
            </a:r>
          </a:p>
        </p:txBody>
      </p:sp>
      <p:sp>
        <p:nvSpPr>
          <p:cNvPr id="270370" name="Freeform 34"/>
          <p:cNvSpPr>
            <a:spLocks/>
          </p:cNvSpPr>
          <p:nvPr/>
        </p:nvSpPr>
        <p:spPr bwMode="auto">
          <a:xfrm>
            <a:off x="6858000" y="2362200"/>
            <a:ext cx="990600" cy="685800"/>
          </a:xfrm>
          <a:custGeom>
            <a:avLst/>
            <a:gdLst>
              <a:gd name="T0" fmla="*/ 0 w 624"/>
              <a:gd name="T1" fmla="*/ 384 h 384"/>
              <a:gd name="T2" fmla="*/ 144 w 624"/>
              <a:gd name="T3" fmla="*/ 144 h 384"/>
              <a:gd name="T4" fmla="*/ 624 w 624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384">
                <a:moveTo>
                  <a:pt x="0" y="384"/>
                </a:moveTo>
                <a:cubicBezTo>
                  <a:pt x="20" y="296"/>
                  <a:pt x="40" y="208"/>
                  <a:pt x="144" y="144"/>
                </a:cubicBezTo>
                <a:cubicBezTo>
                  <a:pt x="248" y="80"/>
                  <a:pt x="544" y="24"/>
                  <a:pt x="624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2" name="Freeform 23"/>
          <p:cNvSpPr>
            <a:spLocks/>
          </p:cNvSpPr>
          <p:nvPr/>
        </p:nvSpPr>
        <p:spPr bwMode="auto">
          <a:xfrm>
            <a:off x="8153400" y="2209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70373" name="Text Box 37"/>
          <p:cNvSpPr txBox="1">
            <a:spLocks noChangeArrowheads="1"/>
          </p:cNvSpPr>
          <p:nvPr/>
        </p:nvSpPr>
        <p:spPr bwMode="auto">
          <a:xfrm>
            <a:off x="7924800" y="24384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P</a:t>
            </a:r>
          </a:p>
        </p:txBody>
      </p:sp>
      <p:sp>
        <p:nvSpPr>
          <p:cNvPr id="270374" name="Text Box 38"/>
          <p:cNvSpPr txBox="1">
            <a:spLocks noChangeArrowheads="1"/>
          </p:cNvSpPr>
          <p:nvPr/>
        </p:nvSpPr>
        <p:spPr bwMode="auto">
          <a:xfrm>
            <a:off x="7543800" y="2667000"/>
            <a:ext cx="1295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Queue of threads waiting for condition “not full” to be signaled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40B-DC01-4402-9AB3-0C7CD6871D4D}" type="slidenum">
              <a:rPr lang="en-US"/>
              <a:pPr/>
              <a:t>29</a:t>
            </a:fld>
            <a:endParaRPr lang="en-US"/>
          </a:p>
        </p:txBody>
      </p:sp>
      <p:sp>
        <p:nvSpPr>
          <p:cNvPr id="274435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04EF7BB-1573-409C-8A09-79B8A6D3AF5E}" type="slidenum">
              <a:rPr lang="en-US" sz="1400">
                <a:latin typeface="Arial" charset="0"/>
                <a:ea typeface="ＭＳ Ｐゴシック" charset="-128"/>
              </a:rPr>
              <a:pPr algn="r"/>
              <a:t>29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74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Runtime system calls for (Hoare) monitors</a:t>
            </a:r>
          </a:p>
        </p:txBody>
      </p:sp>
      <p:sp>
        <p:nvSpPr>
          <p:cNvPr id="274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458200" cy="4953000"/>
          </a:xfrm>
        </p:spPr>
        <p:txBody>
          <a:bodyPr/>
          <a:lstStyle/>
          <a:p>
            <a:r>
              <a:rPr lang="en-US" dirty="0" err="1"/>
              <a:t>EnterMonitor</a:t>
            </a:r>
            <a:r>
              <a:rPr lang="en-US" dirty="0"/>
              <a:t>(m) </a:t>
            </a:r>
            <a:r>
              <a:rPr lang="en-US" dirty="0">
                <a:solidFill>
                  <a:schemeClr val="accent1"/>
                </a:solidFill>
              </a:rPr>
              <a:t>{guarantee mutual exclusion}</a:t>
            </a:r>
          </a:p>
          <a:p>
            <a:r>
              <a:rPr lang="en-US" dirty="0" err="1"/>
              <a:t>ExitMonitor</a:t>
            </a:r>
            <a:r>
              <a:rPr lang="en-US" dirty="0"/>
              <a:t>(m) </a:t>
            </a:r>
            <a:r>
              <a:rPr lang="en-US" dirty="0">
                <a:solidFill>
                  <a:schemeClr val="accent1"/>
                </a:solidFill>
              </a:rPr>
              <a:t>{hit the road, letting someone else run}</a:t>
            </a:r>
          </a:p>
          <a:p>
            <a:r>
              <a:rPr lang="en-US" dirty="0"/>
              <a:t>Wait(c) </a:t>
            </a:r>
            <a:r>
              <a:rPr lang="en-US" dirty="0">
                <a:solidFill>
                  <a:schemeClr val="accent1"/>
                </a:solidFill>
              </a:rPr>
              <a:t>{step out until condition satisfied}</a:t>
            </a:r>
          </a:p>
          <a:p>
            <a:r>
              <a:rPr lang="en-US" dirty="0"/>
              <a:t>Signal(c)</a:t>
            </a:r>
            <a:r>
              <a:rPr lang="en-US" dirty="0">
                <a:solidFill>
                  <a:schemeClr val="accent1"/>
                </a:solidFill>
              </a:rPr>
              <a:t> {if someone’s waiting, step out and let them run}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/>
              <a:t>EnterMonitor</a:t>
            </a:r>
            <a:r>
              <a:rPr lang="en-US" dirty="0"/>
              <a:t> and </a:t>
            </a:r>
            <a:r>
              <a:rPr lang="en-US" dirty="0" err="1"/>
              <a:t>ExitMonitor</a:t>
            </a:r>
            <a:r>
              <a:rPr lang="en-US" dirty="0"/>
              <a:t> are inserted automatically by the </a:t>
            </a:r>
            <a:r>
              <a:rPr lang="en-US" u="sng" dirty="0"/>
              <a:t>compiler</a:t>
            </a:r>
            <a:r>
              <a:rPr lang="en-US" dirty="0"/>
              <a:t>.  </a:t>
            </a:r>
          </a:p>
          <a:p>
            <a:r>
              <a:rPr lang="en-US" dirty="0"/>
              <a:t>This guarantees mutual exclusion for code inside of the monitor.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9CF9-A033-4677-AA79-200404DF1995}" type="slidenum">
              <a:rPr lang="en-US"/>
              <a:pPr/>
              <a:t>3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Semaphore = a synchronization primitive</a:t>
            </a:r>
          </a:p>
          <a:p>
            <a:pPr lvl="1"/>
            <a:r>
              <a:rPr lang="en-US" dirty="0"/>
              <a:t>higher level of abstraction than locks</a:t>
            </a:r>
          </a:p>
          <a:p>
            <a:pPr lvl="1"/>
            <a:r>
              <a:rPr lang="en-US" dirty="0"/>
              <a:t>invented by </a:t>
            </a:r>
            <a:r>
              <a:rPr lang="en-US" dirty="0" err="1"/>
              <a:t>Dijkstra</a:t>
            </a:r>
            <a:r>
              <a:rPr lang="en-US" dirty="0"/>
              <a:t> in 1968, as part of the </a:t>
            </a:r>
            <a:r>
              <a:rPr lang="en-US" dirty="0" err="1"/>
              <a:t>THE</a:t>
            </a:r>
            <a:r>
              <a:rPr lang="en-US" dirty="0"/>
              <a:t> operating system</a:t>
            </a:r>
          </a:p>
          <a:p>
            <a:r>
              <a:rPr lang="en-US" dirty="0"/>
              <a:t>A semaphore is:</a:t>
            </a:r>
          </a:p>
          <a:p>
            <a:pPr lvl="1"/>
            <a:r>
              <a:rPr lang="en-US" dirty="0"/>
              <a:t>a variable that is manipulated through two operations, </a:t>
            </a:r>
            <a:br>
              <a:rPr lang="en-US" dirty="0"/>
            </a:br>
            <a:r>
              <a:rPr lang="en-US" dirty="0"/>
              <a:t>P and V (Dutch for “wait” and “signal”)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P(</a:t>
            </a:r>
            <a:r>
              <a:rPr lang="en-US" b="1" dirty="0" err="1">
                <a:solidFill>
                  <a:schemeClr val="accent2"/>
                </a:solidFill>
              </a:rPr>
              <a:t>sem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wait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block until </a:t>
            </a:r>
            <a:r>
              <a:rPr lang="en-US" dirty="0" err="1"/>
              <a:t>sem</a:t>
            </a:r>
            <a:r>
              <a:rPr lang="en-US" dirty="0"/>
              <a:t> &gt; 0, then subtract 1 from </a:t>
            </a:r>
            <a:r>
              <a:rPr lang="en-US" dirty="0" err="1"/>
              <a:t>sem</a:t>
            </a:r>
            <a:r>
              <a:rPr lang="en-US" dirty="0"/>
              <a:t> and proceed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V(</a:t>
            </a:r>
            <a:r>
              <a:rPr lang="en-US" b="1" dirty="0" err="1">
                <a:solidFill>
                  <a:schemeClr val="accent2"/>
                </a:solidFill>
              </a:rPr>
              <a:t>sem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signal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add 1 to </a:t>
            </a:r>
            <a:r>
              <a:rPr lang="en-US" dirty="0" err="1"/>
              <a:t>sem</a:t>
            </a:r>
            <a:endParaRPr lang="en-US" dirty="0"/>
          </a:p>
          <a:p>
            <a:r>
              <a:rPr lang="en-US" dirty="0"/>
              <a:t>Do these operations </a:t>
            </a:r>
            <a:r>
              <a:rPr lang="en-US" i="1" dirty="0">
                <a:solidFill>
                  <a:srgbClr val="FF0000"/>
                </a:solidFill>
              </a:rPr>
              <a:t>atomically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46400" y="1670760"/>
              <a:ext cx="6852960" cy="403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2080" y="1665720"/>
                <a:ext cx="6863040" cy="404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E58D-8C16-40B4-A0D5-397CCFF09C7D}" type="slidenum">
              <a:rPr lang="en-US"/>
              <a:pPr/>
              <a:t>30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buffer using (Hoare) monitors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Monitor bounded_buffer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buffer resources[N];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condition not_full, not_empty;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procedure add_entry(resource 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if (</a:t>
            </a:r>
            <a:r>
              <a:rPr lang="en-US" sz="1800" i="1"/>
              <a:t>array “resources” is full, determined maybe by a count</a:t>
            </a:r>
            <a:r>
              <a:rPr lang="en-US" sz="18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</a:t>
            </a:r>
            <a:r>
              <a:rPr lang="en-US" sz="1800">
                <a:solidFill>
                  <a:srgbClr val="FF0000"/>
                </a:solidFill>
              </a:rPr>
              <a:t>wait</a:t>
            </a:r>
            <a:r>
              <a:rPr lang="en-US" sz="1800"/>
              <a:t>(not_full);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1"/>
                </a:solidFill>
              </a:rPr>
              <a:t>    insert “x” in array “resources”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signal</a:t>
            </a:r>
            <a:r>
              <a:rPr lang="en-US" sz="1800"/>
              <a:t>(not_empty);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procedure get_entry(resource *x)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if (</a:t>
            </a:r>
            <a:r>
              <a:rPr lang="en-US" sz="1800" i="1"/>
              <a:t>array “resources” is empty, determined maybe by a count</a:t>
            </a:r>
            <a:r>
              <a:rPr lang="en-US" sz="18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  </a:t>
            </a:r>
            <a:r>
              <a:rPr lang="en-US" sz="1800">
                <a:solidFill>
                  <a:srgbClr val="FF0000"/>
                </a:solidFill>
              </a:rPr>
              <a:t>wait</a:t>
            </a:r>
            <a:r>
              <a:rPr lang="en-US" sz="1800"/>
              <a:t>(not_empty);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1"/>
                </a:solidFill>
              </a:rPr>
              <a:t>    </a:t>
            </a:r>
            <a:r>
              <a:rPr lang="en-US" sz="1800" i="1">
                <a:solidFill>
                  <a:schemeClr val="accent1"/>
                </a:solidFill>
              </a:rPr>
              <a:t>*x = get resource from array “resources”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signal</a:t>
            </a:r>
            <a:r>
              <a:rPr lang="en-US" sz="1800"/>
              <a:t>(not_full);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 }</a:t>
            </a: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2057400" y="2819400"/>
            <a:ext cx="51054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981200" y="4038600"/>
            <a:ext cx="51054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905000" y="4648200"/>
            <a:ext cx="52578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828800" y="5867400"/>
            <a:ext cx="53340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7086600" y="2590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EnterMonitor(m)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6629400" y="4419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EnterMonitor(m)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629400" y="3810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ExitMonitor(m)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6629400" y="5638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ExitMonitor(m)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1774-5453-4E20-B644-FE7EF87DBDE1}" type="slidenum">
              <a:rPr lang="en-US"/>
              <a:pPr/>
              <a:t>31</a:t>
            </a:fld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Who runs when the signal() is done and there is a thread waiting on the condition variable?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3300"/>
                </a:solidFill>
              </a:rPr>
              <a:t>Hoare monitors</a:t>
            </a:r>
            <a:r>
              <a:rPr lang="en-US" sz="2000">
                <a:solidFill>
                  <a:srgbClr val="FF3300"/>
                </a:solidFill>
              </a:rPr>
              <a:t>:</a:t>
            </a:r>
            <a:r>
              <a:rPr lang="en-US" sz="2000"/>
              <a:t>  signal(c) means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run waiter immediately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signaller blocks immediately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condition guaranteed to hold when waiter runs</a:t>
            </a:r>
            <a:endParaRPr lang="en-US" sz="1600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/>
              <a:t>but, signaller must </a:t>
            </a:r>
            <a:r>
              <a:rPr lang="en-US" sz="1600">
                <a:solidFill>
                  <a:srgbClr val="FF0000"/>
                </a:solidFill>
              </a:rPr>
              <a:t>restore monitor invariants</a:t>
            </a:r>
            <a:r>
              <a:rPr lang="en-US" sz="1600"/>
              <a:t> before signalling!</a:t>
            </a:r>
          </a:p>
          <a:p>
            <a:pPr lvl="3">
              <a:lnSpc>
                <a:spcPct val="90000"/>
              </a:lnSpc>
            </a:pPr>
            <a:r>
              <a:rPr lang="en-US" sz="1400"/>
              <a:t>cannot leave a mess for the waiter, who will run immediately!</a:t>
            </a:r>
            <a:br>
              <a:rPr lang="en-US" sz="1400"/>
            </a:br>
            <a:endParaRPr lang="en-US" sz="1400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3300"/>
                </a:solidFill>
              </a:rPr>
              <a:t>Mesa monitors</a:t>
            </a:r>
            <a:r>
              <a:rPr lang="en-US" sz="2000">
                <a:solidFill>
                  <a:srgbClr val="FF3300"/>
                </a:solidFill>
              </a:rPr>
              <a:t>:</a:t>
            </a:r>
            <a:r>
              <a:rPr lang="en-US" sz="2000"/>
              <a:t>  signal(c) means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waiter is made ready, but the signaller continues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waiter runs when signaller leaves monitor (or waits)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signaller need not restore invariant until it leaves the monitor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3300"/>
                </a:solidFill>
              </a:rPr>
              <a:t>being woken up is only a hint that something has changed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signalled condition may no longer hold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must recheck conditional case</a:t>
            </a:r>
          </a:p>
          <a:p>
            <a:pPr lvl="1">
              <a:lnSpc>
                <a:spcPct val="90000"/>
              </a:lnSpc>
            </a:pPr>
            <a:endParaRPr lang="en-US" sz="1800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There is a subtle issue with that code…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A82A-C311-48DE-A82C-C9D997E89728}" type="slidenum">
              <a:rPr lang="en-US"/>
              <a:pPr/>
              <a:t>32</a:t>
            </a:fld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Hoare monitors:</a:t>
            </a:r>
            <a:br>
              <a:rPr lang="en-US"/>
            </a:br>
            <a:endParaRPr lang="en-US"/>
          </a:p>
          <a:p>
            <a:r>
              <a:rPr lang="en-US"/>
              <a:t>Mesa monitors:</a:t>
            </a:r>
            <a:br>
              <a:rPr lang="en-US"/>
            </a:br>
            <a:endParaRPr lang="en-US"/>
          </a:p>
          <a:p>
            <a:r>
              <a:rPr lang="en-US"/>
              <a:t>Mesa monitors easier to use</a:t>
            </a:r>
          </a:p>
          <a:p>
            <a:pPr lvl="1"/>
            <a:r>
              <a:rPr lang="en-US"/>
              <a:t>more efficient</a:t>
            </a:r>
          </a:p>
          <a:p>
            <a:pPr lvl="1"/>
            <a:r>
              <a:rPr lang="en-US"/>
              <a:t>fewer context switches</a:t>
            </a:r>
          </a:p>
          <a:p>
            <a:pPr lvl="1"/>
            <a:r>
              <a:rPr lang="en-US"/>
              <a:t>directly supports broadcast</a:t>
            </a:r>
          </a:p>
          <a:p>
            <a:pPr lvl="1"/>
            <a:endParaRPr lang="en-US"/>
          </a:p>
          <a:p>
            <a:r>
              <a:rPr lang="en-US"/>
              <a:t>Hoare monitors leave less to chance</a:t>
            </a:r>
          </a:p>
          <a:p>
            <a:pPr lvl="1"/>
            <a:r>
              <a:rPr lang="en-US"/>
              <a:t>when wake up, condition guaranteed to be what you expect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429000" y="1373188"/>
            <a:ext cx="3063875" cy="379412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Courier New" pitchFamily="49" charset="0"/>
              </a:rPr>
              <a:t>if (notReady) wait(c)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3429000" y="2058988"/>
            <a:ext cx="3473450" cy="379412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Courier New" pitchFamily="49" charset="0"/>
              </a:rPr>
              <a:t>while (notReady) wait(c)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Hoare vs. Mesa Monitors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41E0-DDA3-4FE7-B0AA-980FE0DE867D}" type="slidenum">
              <a:rPr lang="en-US"/>
              <a:pPr/>
              <a:t>33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system calls for</a:t>
            </a:r>
            <a:r>
              <a:rPr lang="en-US">
                <a:solidFill>
                  <a:schemeClr val="tx1"/>
                </a:solidFill>
              </a:rPr>
              <a:t> Hoare </a:t>
            </a:r>
            <a:r>
              <a:rPr lang="en-US"/>
              <a:t>monitors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953000"/>
          </a:xfrm>
        </p:spPr>
        <p:txBody>
          <a:bodyPr/>
          <a:lstStyle/>
          <a:p>
            <a:r>
              <a:rPr lang="en-US"/>
              <a:t>EnterMonitor(m) </a:t>
            </a:r>
            <a:r>
              <a:rPr lang="en-US">
                <a:solidFill>
                  <a:schemeClr val="accent1"/>
                </a:solidFill>
              </a:rPr>
              <a:t>{guarantee mutual exclusion}</a:t>
            </a:r>
          </a:p>
          <a:p>
            <a:pPr lvl="1"/>
            <a:r>
              <a:rPr lang="en-US"/>
              <a:t>if m occupied, insert caller into queue m</a:t>
            </a:r>
          </a:p>
          <a:p>
            <a:pPr lvl="1"/>
            <a:r>
              <a:rPr lang="en-US"/>
              <a:t>else mark as occupied, insert caller into ready queue</a:t>
            </a:r>
          </a:p>
          <a:p>
            <a:pPr lvl="1"/>
            <a:r>
              <a:rPr lang="en-US"/>
              <a:t>choose somebody to run</a:t>
            </a:r>
          </a:p>
          <a:p>
            <a:r>
              <a:rPr lang="en-US"/>
              <a:t>ExitMonitor(m) </a:t>
            </a:r>
            <a:r>
              <a:rPr lang="en-US">
                <a:solidFill>
                  <a:schemeClr val="accent1"/>
                </a:solidFill>
              </a:rPr>
              <a:t>{hit the road, letting someone else run}</a:t>
            </a:r>
          </a:p>
          <a:p>
            <a:pPr lvl="1"/>
            <a:r>
              <a:rPr lang="en-US"/>
              <a:t>if queue m is empty, then mark m as unoccupied</a:t>
            </a:r>
          </a:p>
          <a:p>
            <a:pPr lvl="1"/>
            <a:r>
              <a:rPr lang="en-US"/>
              <a:t>else move a thread from queue m to the ready queue</a:t>
            </a:r>
          </a:p>
          <a:p>
            <a:pPr lvl="1"/>
            <a:r>
              <a:rPr lang="en-US"/>
              <a:t>insert caller in ready queue</a:t>
            </a:r>
          </a:p>
          <a:p>
            <a:pPr lvl="1"/>
            <a:r>
              <a:rPr lang="en-US"/>
              <a:t>choose someone to run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8C3-7380-43A2-8C59-81768C79B0AA}" type="slidenum">
              <a:rPr lang="en-US"/>
              <a:pPr/>
              <a:t>34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953000"/>
          </a:xfrm>
        </p:spPr>
        <p:txBody>
          <a:bodyPr/>
          <a:lstStyle/>
          <a:p>
            <a:r>
              <a:rPr lang="en-US" dirty="0"/>
              <a:t>Wait(c) </a:t>
            </a:r>
            <a:r>
              <a:rPr lang="en-US" dirty="0">
                <a:solidFill>
                  <a:schemeClr val="accent1"/>
                </a:solidFill>
              </a:rPr>
              <a:t>{step out until condition satisfied}</a:t>
            </a:r>
          </a:p>
          <a:p>
            <a:pPr lvl="1"/>
            <a:r>
              <a:rPr lang="en-US" dirty="0"/>
              <a:t>if queue m is empty, then mark m as unoccupied</a:t>
            </a:r>
          </a:p>
          <a:p>
            <a:pPr lvl="1"/>
            <a:r>
              <a:rPr lang="en-US" dirty="0"/>
              <a:t>else move a thread from queue m to the ready queue</a:t>
            </a:r>
          </a:p>
          <a:p>
            <a:pPr lvl="1"/>
            <a:r>
              <a:rPr lang="en-US" dirty="0"/>
              <a:t>put the caller on queue c</a:t>
            </a:r>
          </a:p>
          <a:p>
            <a:pPr lvl="1"/>
            <a:r>
              <a:rPr lang="en-US" dirty="0"/>
              <a:t>choose someone to run</a:t>
            </a:r>
          </a:p>
          <a:p>
            <a:r>
              <a:rPr lang="en-US" dirty="0"/>
              <a:t>Signal(c)</a:t>
            </a:r>
            <a:r>
              <a:rPr lang="en-US" dirty="0">
                <a:solidFill>
                  <a:schemeClr val="accent1"/>
                </a:solidFill>
              </a:rPr>
              <a:t> {if someone’s waiting, step out and let </a:t>
            </a:r>
            <a:r>
              <a:rPr lang="en-US" dirty="0" smtClean="0">
                <a:solidFill>
                  <a:schemeClr val="accent1"/>
                </a:solidFill>
              </a:rPr>
              <a:t>them </a:t>
            </a:r>
            <a:r>
              <a:rPr lang="en-US" dirty="0">
                <a:solidFill>
                  <a:schemeClr val="accent1"/>
                </a:solidFill>
              </a:rPr>
              <a:t>run}</a:t>
            </a:r>
            <a:endParaRPr lang="en-US" dirty="0"/>
          </a:p>
          <a:p>
            <a:pPr lvl="1"/>
            <a:r>
              <a:rPr lang="en-US" dirty="0"/>
              <a:t>if queue c is empty then put the caller on the ready queue</a:t>
            </a:r>
          </a:p>
          <a:p>
            <a:pPr lvl="1"/>
            <a:r>
              <a:rPr lang="en-US" dirty="0"/>
              <a:t>else move a thread from queue c to the ready queue, and put the caller into queue m</a:t>
            </a:r>
          </a:p>
          <a:p>
            <a:pPr lvl="1"/>
            <a:r>
              <a:rPr lang="en-US" dirty="0"/>
              <a:t>choose someone to run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7318-842F-42E4-8A6D-750EA6F625F4}" type="slidenum">
              <a:rPr lang="en-US"/>
              <a:pPr/>
              <a:t>35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system calls for </a:t>
            </a:r>
            <a:r>
              <a:rPr lang="en-US">
                <a:solidFill>
                  <a:schemeClr val="tx1"/>
                </a:solidFill>
              </a:rPr>
              <a:t>Mesa</a:t>
            </a:r>
            <a:r>
              <a:rPr lang="en-US"/>
              <a:t> monitors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953000"/>
          </a:xfrm>
        </p:spPr>
        <p:txBody>
          <a:bodyPr/>
          <a:lstStyle/>
          <a:p>
            <a:r>
              <a:rPr lang="en-US" dirty="0" err="1"/>
              <a:t>EnterMonitor</a:t>
            </a:r>
            <a:r>
              <a:rPr lang="en-US" dirty="0"/>
              <a:t>(m) </a:t>
            </a:r>
            <a:r>
              <a:rPr lang="en-US" dirty="0">
                <a:solidFill>
                  <a:schemeClr val="accent1"/>
                </a:solidFill>
              </a:rPr>
              <a:t>{guarantee mutual exclusion}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 err="1"/>
              <a:t>ExitMonitor</a:t>
            </a:r>
            <a:r>
              <a:rPr lang="en-US" dirty="0"/>
              <a:t>(m) </a:t>
            </a:r>
            <a:r>
              <a:rPr lang="en-US" dirty="0">
                <a:solidFill>
                  <a:schemeClr val="accent1"/>
                </a:solidFill>
              </a:rPr>
              <a:t>{hit the road, letting someone else run}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Wait(c) </a:t>
            </a:r>
            <a:r>
              <a:rPr lang="en-US" dirty="0">
                <a:solidFill>
                  <a:schemeClr val="accent1"/>
                </a:solidFill>
              </a:rPr>
              <a:t>{step out until condition satisfied}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Signal(c)</a:t>
            </a:r>
            <a:r>
              <a:rPr lang="en-US" dirty="0">
                <a:solidFill>
                  <a:schemeClr val="accent1"/>
                </a:solidFill>
              </a:rPr>
              <a:t> {if someone’s waiting, </a:t>
            </a:r>
            <a:r>
              <a:rPr lang="en-US">
                <a:solidFill>
                  <a:schemeClr val="accent1"/>
                </a:solidFill>
              </a:rPr>
              <a:t>give them </a:t>
            </a:r>
            <a:r>
              <a:rPr lang="en-US" dirty="0">
                <a:solidFill>
                  <a:schemeClr val="accent1"/>
                </a:solidFill>
              </a:rPr>
              <a:t>a shot after I’m done}</a:t>
            </a:r>
            <a:endParaRPr lang="en-US" dirty="0"/>
          </a:p>
          <a:p>
            <a:pPr lvl="1"/>
            <a:r>
              <a:rPr lang="en-US" dirty="0"/>
              <a:t>if queue c is occupied, move one thread from queue c to queue m</a:t>
            </a:r>
          </a:p>
          <a:p>
            <a:pPr lvl="1"/>
            <a:r>
              <a:rPr lang="en-US" dirty="0"/>
              <a:t>return to caller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D4D0-5047-482D-9231-A5289E02D351}" type="slidenum">
              <a:rPr lang="en-US"/>
              <a:pPr/>
              <a:t>36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Broadcast(c) </a:t>
            </a:r>
            <a:r>
              <a:rPr lang="en-US">
                <a:solidFill>
                  <a:schemeClr val="accent1"/>
                </a:solidFill>
              </a:rPr>
              <a:t>{food fight!}</a:t>
            </a:r>
          </a:p>
          <a:p>
            <a:pPr lvl="1"/>
            <a:r>
              <a:rPr lang="en-US"/>
              <a:t>move all threads on queue c onto queue m</a:t>
            </a:r>
          </a:p>
          <a:p>
            <a:pPr lvl="1"/>
            <a:r>
              <a:rPr lang="en-US"/>
              <a:t>return to caller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375-CB10-44A5-9588-0884673D1DC0}" type="slidenum">
              <a:rPr lang="en-US"/>
              <a:pPr/>
              <a:t>37</a:t>
            </a:fld>
            <a:endParaRPr lang="en-US"/>
          </a:p>
        </p:txBody>
      </p:sp>
      <p:sp>
        <p:nvSpPr>
          <p:cNvPr id="276482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B730FD-E977-4A6B-8A58-083DF125F0DA}" type="slidenum">
              <a:rPr lang="en-US" sz="1400">
                <a:latin typeface="Arial" charset="0"/>
                <a:ea typeface="ＭＳ Ｐゴシック" charset="-128"/>
              </a:rPr>
              <a:pPr algn="r"/>
              <a:t>37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7648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ea typeface="ＭＳ Ｐゴシック" charset="-128"/>
              </a:rPr>
              <a:t>Readers and Writers</a:t>
            </a:r>
            <a:br>
              <a:rPr lang="en-US" sz="3200">
                <a:ea typeface="ＭＳ Ｐゴシック" charset="-128"/>
              </a:rPr>
            </a:br>
            <a:r>
              <a:rPr lang="en-US" sz="2400">
                <a:ea typeface="ＭＳ Ｐゴシック" charset="-128"/>
              </a:rPr>
              <a:t>(stolen from Cornell </a:t>
            </a:r>
            <a:r>
              <a:rPr lang="en-US" sz="2400">
                <a:ea typeface="ＭＳ Ｐゴシック" charset="-128"/>
                <a:sym typeface="Wingdings" pitchFamily="2" charset="2"/>
              </a:rPr>
              <a:t>)</a:t>
            </a:r>
            <a:endParaRPr lang="en-US" sz="2400">
              <a:ea typeface="ＭＳ Ｐゴシック" charset="-128"/>
            </a:endParaRPr>
          </a:p>
        </p:txBody>
      </p:sp>
      <p:sp>
        <p:nvSpPr>
          <p:cNvPr id="276484" name="Text Box 6"/>
          <p:cNvSpPr txBox="1">
            <a:spLocks noChangeArrowheads="1"/>
          </p:cNvSpPr>
          <p:nvPr/>
        </p:nvSpPr>
        <p:spPr bwMode="auto">
          <a:xfrm>
            <a:off x="457200" y="1387475"/>
            <a:ext cx="829468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Monitor</a:t>
            </a:r>
            <a:r>
              <a:rPr lang="en-US" sz="1400" b="1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ReadersNWriters</a:t>
            </a:r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int WaitingWriters, WaitingReaders, NReaders, NWriters;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Condition CanRead, CanWrite;</a:t>
            </a:r>
          </a:p>
          <a:p>
            <a:pPr eaLnBrk="1" hangingPunct="1"/>
            <a:endParaRPr lang="en-US" sz="1400">
              <a:solidFill>
                <a:srgbClr val="0099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Void BeginWrite()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if(NWriters == 1 || NReaders &gt; 0)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 ++WaitingWriters;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wait(CanWrite);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--WaitingWriters;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}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NWriters = 1;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}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Void EndWrite()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NWriters = 0;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if(WaitingReaders)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 Signal(CanRead);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else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 Signal(CanWrite);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}</a:t>
            </a:r>
          </a:p>
        </p:txBody>
      </p:sp>
      <p:sp>
        <p:nvSpPr>
          <p:cNvPr id="276485" name="Text Box 7"/>
          <p:cNvSpPr txBox="1">
            <a:spLocks noChangeArrowheads="1"/>
          </p:cNvSpPr>
          <p:nvPr/>
        </p:nvSpPr>
        <p:spPr bwMode="auto">
          <a:xfrm>
            <a:off x="5470525" y="3389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latin typeface="Arial" charset="0"/>
              <a:ea typeface="ＭＳ Ｐゴシック" charset="-128"/>
            </a:endParaRPr>
          </a:p>
        </p:txBody>
      </p:sp>
      <p:sp>
        <p:nvSpPr>
          <p:cNvPr id="276486" name="Text Box 8"/>
          <p:cNvSpPr txBox="1">
            <a:spLocks noChangeArrowheads="1"/>
          </p:cNvSpPr>
          <p:nvPr/>
        </p:nvSpPr>
        <p:spPr bwMode="auto">
          <a:xfrm>
            <a:off x="4191000" y="1992313"/>
            <a:ext cx="4267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ea typeface="ＭＳ Ｐゴシック" charset="-128"/>
              </a:rPr>
              <a:t> 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Void BeginRead()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if(NWriters == 1 || WaitingWriters &gt; 0)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++WaitingReaders;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Wait(CanRead);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	--WaitingReaders;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}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++NReaders;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Signal(CanRead);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}</a:t>
            </a:r>
          </a:p>
          <a:p>
            <a:pPr eaLnBrk="1" hangingPunct="1"/>
            <a:endParaRPr lang="en-US" sz="1400">
              <a:solidFill>
                <a:srgbClr val="0099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Void EndRead()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{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if(--NReaders == 0)</a:t>
            </a:r>
          </a:p>
          <a:p>
            <a:pPr eaLnBrk="1" hangingPunct="1"/>
            <a:r>
              <a:rPr lang="en-US" sz="14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              Signal(CanWrite);</a:t>
            </a:r>
          </a:p>
          <a:p>
            <a:pPr eaLnBrk="1" hangingPunct="1"/>
            <a:endParaRPr lang="en-US" sz="1400">
              <a:solidFill>
                <a:srgbClr val="0099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1600">
                <a:solidFill>
                  <a:srgbClr val="009900"/>
                </a:solidFill>
                <a:latin typeface="Arial" charset="0"/>
                <a:ea typeface="ＭＳ Ｐゴシック" charset="-128"/>
              </a:rPr>
              <a:t>  }</a:t>
            </a:r>
            <a:endParaRPr lang="en-US" sz="1600">
              <a:solidFill>
                <a:srgbClr val="009900"/>
              </a:solidFill>
              <a:latin typeface="Comic Sans MS" pitchFamily="66" charset="0"/>
              <a:ea typeface="ＭＳ Ｐゴシック" charset="-128"/>
            </a:endParaRPr>
          </a:p>
          <a:p>
            <a:pPr eaLnBrk="1" hangingPunct="1"/>
            <a:endParaRPr lang="en-US" sz="1600">
              <a:solidFill>
                <a:srgbClr val="009900"/>
              </a:solidFill>
              <a:latin typeface="Comic Sans MS" pitchFamily="66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8E5-6C92-46DF-9E6E-14F8D2D875EF}" type="slidenum">
              <a:rPr lang="en-US"/>
              <a:pPr/>
              <a:t>38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Monitors and Java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offers something a bit like monitors</a:t>
            </a:r>
          </a:p>
          <a:p>
            <a:pPr lvl="1"/>
            <a:r>
              <a:rPr lang="en-US" dirty="0"/>
              <a:t>It should be clear that they’re not monitors in the full sense!</a:t>
            </a:r>
          </a:p>
          <a:p>
            <a:r>
              <a:rPr lang="en-US" dirty="0"/>
              <a:t>Every Java object contains an intrinsic lock</a:t>
            </a:r>
          </a:p>
          <a:p>
            <a:r>
              <a:rPr lang="en-US" dirty="0"/>
              <a:t>The </a:t>
            </a:r>
            <a:r>
              <a:rPr lang="en-US" i="1" dirty="0"/>
              <a:t>synchronized</a:t>
            </a:r>
            <a:r>
              <a:rPr lang="en-US" dirty="0"/>
              <a:t> keyword locks that lock</a:t>
            </a:r>
          </a:p>
          <a:p>
            <a:r>
              <a:rPr lang="en-US" dirty="0"/>
              <a:t>Can be applied to methods, or blocks of statements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7DD5-A7F7-432A-962B-E4D628FE8215}" type="slidenum">
              <a:rPr lang="en-US"/>
              <a:pPr/>
              <a:t>39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Synchronized methods</a:t>
            </a: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03EE-72B0-4504-B67B-A7D1C96A2F13}" type="slidenum">
              <a:rPr lang="en-US"/>
              <a:pPr/>
              <a:t>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in semaphores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/>
              <a:t>Each semaphore has an associated queue of threads</a:t>
            </a:r>
          </a:p>
          <a:p>
            <a:pPr lvl="1"/>
            <a:r>
              <a:rPr lang="en-US"/>
              <a:t>when P (sem) is called by a thread,</a:t>
            </a:r>
          </a:p>
          <a:p>
            <a:pPr lvl="2"/>
            <a:r>
              <a:rPr lang="en-US"/>
              <a:t>if sem was “available” (&gt;0), decrement sem and let thread continue</a:t>
            </a:r>
          </a:p>
          <a:p>
            <a:pPr lvl="2"/>
            <a:r>
              <a:rPr lang="en-US"/>
              <a:t>if sem was “unavailable” (0), place thread on associated queue; run some other thread</a:t>
            </a:r>
          </a:p>
          <a:p>
            <a:pPr lvl="1"/>
            <a:r>
              <a:rPr lang="en-US"/>
              <a:t>when V (sem) is called by a thread</a:t>
            </a:r>
          </a:p>
          <a:p>
            <a:pPr lvl="2"/>
            <a:r>
              <a:rPr lang="en-US"/>
              <a:t>if thread(s) are waiting on the associated queue, unblock one</a:t>
            </a:r>
          </a:p>
          <a:p>
            <a:pPr lvl="3"/>
            <a:r>
              <a:rPr lang="en-US"/>
              <a:t>place it on the ready queue</a:t>
            </a:r>
          </a:p>
          <a:p>
            <a:pPr lvl="3"/>
            <a:r>
              <a:rPr lang="en-US"/>
              <a:t>might as well let the “V-ing” thread continue execution</a:t>
            </a:r>
          </a:p>
          <a:p>
            <a:pPr lvl="2"/>
            <a:r>
              <a:rPr lang="en-US"/>
              <a:t>otherwise (when no threads are waiting on the sem), </a:t>
            </a:r>
            <a:br>
              <a:rPr lang="en-US"/>
            </a:br>
            <a:r>
              <a:rPr lang="en-US"/>
              <a:t>increment sem</a:t>
            </a:r>
          </a:p>
          <a:p>
            <a:pPr lvl="3"/>
            <a:r>
              <a:rPr lang="en-US"/>
              <a:t>the signal is “remembered” for next time P(sem) is called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8160" y="1693440"/>
              <a:ext cx="7734960" cy="500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200" y="1687680"/>
                <a:ext cx="7744680" cy="501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F2E4-682A-441C-AD67-EDC659C562A8}" type="slidenum">
              <a:rPr lang="en-US"/>
              <a:pPr/>
              <a:t>40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Summary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Language supports monitors</a:t>
            </a:r>
          </a:p>
          <a:p>
            <a:pPr>
              <a:lnSpc>
                <a:spcPct val="90000"/>
              </a:lnSpc>
            </a:pPr>
            <a:r>
              <a:rPr lang="en-US"/>
              <a:t>Compiler understands them</a:t>
            </a:r>
          </a:p>
          <a:p>
            <a:pPr lvl="1">
              <a:lnSpc>
                <a:spcPct val="90000"/>
              </a:lnSpc>
            </a:pPr>
            <a:r>
              <a:rPr lang="en-US"/>
              <a:t>Compiler inserts calls to runtime routines for</a:t>
            </a:r>
          </a:p>
          <a:p>
            <a:pPr lvl="2">
              <a:lnSpc>
                <a:spcPct val="90000"/>
              </a:lnSpc>
            </a:pPr>
            <a:r>
              <a:rPr lang="en-US"/>
              <a:t>monitor entry</a:t>
            </a:r>
          </a:p>
          <a:p>
            <a:pPr lvl="2">
              <a:lnSpc>
                <a:spcPct val="90000"/>
              </a:lnSpc>
            </a:pPr>
            <a:r>
              <a:rPr lang="en-US"/>
              <a:t>monitor exit</a:t>
            </a:r>
          </a:p>
          <a:p>
            <a:pPr lvl="1">
              <a:lnSpc>
                <a:spcPct val="90000"/>
              </a:lnSpc>
            </a:pPr>
            <a:r>
              <a:rPr lang="en-US"/>
              <a:t>Programmer inserts calls to runtime routines for</a:t>
            </a:r>
          </a:p>
          <a:p>
            <a:pPr lvl="2">
              <a:lnSpc>
                <a:spcPct val="90000"/>
              </a:lnSpc>
            </a:pPr>
            <a:r>
              <a:rPr lang="en-US"/>
              <a:t>signal</a:t>
            </a:r>
          </a:p>
          <a:p>
            <a:pPr lvl="2">
              <a:lnSpc>
                <a:spcPct val="90000"/>
              </a:lnSpc>
            </a:pPr>
            <a:r>
              <a:rPr lang="en-US"/>
              <a:t>wait</a:t>
            </a:r>
          </a:p>
          <a:p>
            <a:pPr lvl="1">
              <a:lnSpc>
                <a:spcPct val="90000"/>
              </a:lnSpc>
            </a:pPr>
            <a:r>
              <a:rPr lang="en-US"/>
              <a:t>Language/object encapsulation ensures correctness</a:t>
            </a:r>
          </a:p>
          <a:p>
            <a:pPr lvl="2">
              <a:lnSpc>
                <a:spcPct val="90000"/>
              </a:lnSpc>
            </a:pPr>
            <a:r>
              <a:rPr lang="en-US"/>
              <a:t>Sometimes!  With conditions, you </a:t>
            </a:r>
            <a:r>
              <a:rPr lang="en-US" i="1"/>
              <a:t>still</a:t>
            </a:r>
            <a:r>
              <a:rPr lang="en-US"/>
              <a:t> need to think about synchronization</a:t>
            </a:r>
          </a:p>
          <a:p>
            <a:pPr>
              <a:lnSpc>
                <a:spcPct val="90000"/>
              </a:lnSpc>
            </a:pPr>
            <a:r>
              <a:rPr lang="en-US"/>
              <a:t>Runtime system implements these routines</a:t>
            </a:r>
          </a:p>
          <a:p>
            <a:pPr lvl="1">
              <a:lnSpc>
                <a:spcPct val="90000"/>
              </a:lnSpc>
            </a:pPr>
            <a:r>
              <a:rPr lang="en-US"/>
              <a:t>moves threads on and off queues</a:t>
            </a:r>
          </a:p>
          <a:p>
            <a:pPr lvl="1">
              <a:lnSpc>
                <a:spcPct val="90000"/>
              </a:lnSpc>
            </a:pPr>
            <a:r>
              <a:rPr lang="en-US" i="1"/>
              <a:t>ensures mutual exclusion!</a:t>
            </a:r>
            <a:endParaRPr lang="en-US" sz="18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1BD4-33DC-4F30-BF98-4F71A7E8ABDD}" type="slidenum">
              <a:rPr lang="en-US"/>
              <a:pPr/>
              <a:t>5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semaphores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Binary</a:t>
            </a:r>
            <a:r>
              <a:rPr lang="en-US"/>
              <a:t> semaphore (aka mutex semaphore)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sem is initialized to 1</a:t>
            </a:r>
            <a:r>
              <a:rPr lang="en-US"/>
              <a:t> </a:t>
            </a:r>
          </a:p>
          <a:p>
            <a:pPr lvl="1"/>
            <a:r>
              <a:rPr lang="en-US"/>
              <a:t>guarantees mutually exclusive access to resource (e.g., a critical section of code)</a:t>
            </a:r>
          </a:p>
          <a:p>
            <a:pPr lvl="1"/>
            <a:r>
              <a:rPr lang="en-US"/>
              <a:t>only one thread/process allowed entry at a time</a:t>
            </a:r>
          </a:p>
          <a:p>
            <a:pPr lvl="1"/>
            <a:r>
              <a:rPr lang="en-US"/>
              <a:t>Logically equivalent to a lock with </a:t>
            </a:r>
            <a:r>
              <a:rPr lang="en-US">
                <a:solidFill>
                  <a:srgbClr val="FF3300"/>
                </a:solidFill>
              </a:rPr>
              <a:t>blocking</a:t>
            </a:r>
            <a:r>
              <a:rPr lang="en-US"/>
              <a:t> rather than spinning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Counting</a:t>
            </a:r>
            <a:r>
              <a:rPr lang="en-US"/>
              <a:t> semaphore</a:t>
            </a:r>
          </a:p>
          <a:p>
            <a:pPr lvl="1"/>
            <a:r>
              <a:rPr lang="en-US"/>
              <a:t>Allow up to N threads continue (we’ll see why in a bit …)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sem is initialized to N</a:t>
            </a:r>
          </a:p>
          <a:p>
            <a:pPr lvl="2"/>
            <a:r>
              <a:rPr lang="en-US"/>
              <a:t>N = number of units available</a:t>
            </a:r>
          </a:p>
          <a:p>
            <a:pPr lvl="1"/>
            <a:r>
              <a:rPr lang="en-US"/>
              <a:t>represents resources with many (identical) units available</a:t>
            </a:r>
          </a:p>
          <a:p>
            <a:pPr lvl="1"/>
            <a:r>
              <a:rPr lang="en-US"/>
              <a:t>allows threads to enter as long as more units are available</a:t>
            </a:r>
          </a:p>
          <a:p>
            <a:pPr>
              <a:buFontTx/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0040" y="1689840"/>
              <a:ext cx="5799600" cy="258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360" y="1685520"/>
                <a:ext cx="5810040" cy="259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CCED-2968-4D09-AB8D-D399E76480E1}" type="slidenum">
              <a:rPr lang="en-US"/>
              <a:pPr/>
              <a:t>6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semaphore usage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From the programmer’s perspective, P and V on a binary semaphore are just like Acquire and Release on a lock</a:t>
            </a:r>
          </a:p>
          <a:p>
            <a:pPr lvl="2"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P(sem)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	</a:t>
            </a:r>
            <a:r>
              <a:rPr lang="en-US" sz="1600" b="1">
                <a:solidFill>
                  <a:schemeClr val="accent2"/>
                </a:solidFill>
              </a:rPr>
              <a:t>.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	.	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	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	do whatever stuff requires mutual exclusion; could conceivably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	be a lot of code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	.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	.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accent2"/>
                </a:solidFill>
              </a:rPr>
              <a:t>	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V(sem)</a:t>
            </a:r>
          </a:p>
          <a:p>
            <a:pPr lvl="2">
              <a:spcBef>
                <a:spcPct val="0"/>
              </a:spcBef>
              <a:buFontTx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 lvl="1"/>
            <a:r>
              <a:rPr lang="en-US" sz="1800"/>
              <a:t>same lack of programming language support for correct usage</a:t>
            </a:r>
            <a:br>
              <a:rPr lang="en-US" sz="1800"/>
            </a:br>
            <a:endParaRPr lang="en-US" sz="1800"/>
          </a:p>
          <a:p>
            <a:r>
              <a:rPr lang="en-US" sz="2000"/>
              <a:t>Important differences in the underlying implementation, however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0440" y="759240"/>
              <a:ext cx="7717680" cy="453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40" y="755640"/>
                <a:ext cx="7728120" cy="454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5CBB-32FA-4FF5-A6CD-CB977F6655BB}" type="slidenum">
              <a:rPr lang="en-US"/>
              <a:pPr/>
              <a:t>7</a:t>
            </a:fld>
            <a:endParaRPr lang="en-US"/>
          </a:p>
        </p:txBody>
      </p:sp>
      <p:sp>
        <p:nvSpPr>
          <p:cNvPr id="258051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F771FAA-69E2-485D-97FD-F7BDE01163A0}" type="slidenum">
              <a:rPr lang="en-US" sz="1400">
                <a:latin typeface="Arial" charset="0"/>
                <a:ea typeface="ＭＳ Ｐゴシック" charset="-128"/>
              </a:rPr>
              <a:pPr algn="r"/>
              <a:t>7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Example: Bounded buffer problem</a:t>
            </a:r>
          </a:p>
        </p:txBody>
      </p:sp>
      <p:sp>
        <p:nvSpPr>
          <p:cNvPr id="2580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i="1" dirty="0"/>
              <a:t>AKA</a:t>
            </a:r>
            <a:r>
              <a:rPr lang="en-US" dirty="0"/>
              <a:t> “producer/consumer” problem</a:t>
            </a:r>
          </a:p>
          <a:p>
            <a:pPr lvl="1"/>
            <a:r>
              <a:rPr lang="en-US" dirty="0"/>
              <a:t>there is a circular buffer in memory with N entries (slots)</a:t>
            </a:r>
          </a:p>
          <a:p>
            <a:pPr lvl="1"/>
            <a:r>
              <a:rPr lang="en-US" dirty="0"/>
              <a:t>producer threads insert entries into it (one at a time)</a:t>
            </a:r>
          </a:p>
          <a:p>
            <a:pPr lvl="1"/>
            <a:r>
              <a:rPr lang="en-US" dirty="0"/>
              <a:t>consumer threads remove entries from it (one at a time)</a:t>
            </a:r>
          </a:p>
          <a:p>
            <a:r>
              <a:rPr lang="en-US" dirty="0"/>
              <a:t>Threads are concurrent</a:t>
            </a:r>
          </a:p>
          <a:p>
            <a:pPr lvl="1"/>
            <a:r>
              <a:rPr lang="en-US" dirty="0"/>
              <a:t>so, we must use synchronization constructs to control access to shared variables describing buffer state</a:t>
            </a:r>
          </a:p>
          <a:p>
            <a:pPr lvl="1"/>
            <a:endParaRPr lang="en-US" dirty="0"/>
          </a:p>
        </p:txBody>
      </p:sp>
      <p:grpSp>
        <p:nvGrpSpPr>
          <p:cNvPr id="258055" name="Group 17"/>
          <p:cNvGrpSpPr>
            <a:grpSpLocks/>
          </p:cNvGrpSpPr>
          <p:nvPr/>
        </p:nvGrpSpPr>
        <p:grpSpPr bwMode="auto">
          <a:xfrm>
            <a:off x="3200400" y="4343400"/>
            <a:ext cx="2514600" cy="762000"/>
            <a:chOff x="1824" y="2976"/>
            <a:chExt cx="1584" cy="480"/>
          </a:xfrm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1824" y="2976"/>
              <a:ext cx="1584" cy="48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58057" name="Rectangle 15"/>
            <p:cNvSpPr>
              <a:spLocks noChangeArrowheads="1"/>
            </p:cNvSpPr>
            <p:nvPr/>
          </p:nvSpPr>
          <p:spPr bwMode="auto">
            <a:xfrm>
              <a:off x="1824" y="2976"/>
              <a:ext cx="576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58058" name="Rectangle 16"/>
            <p:cNvSpPr>
              <a:spLocks noChangeArrowheads="1"/>
            </p:cNvSpPr>
            <p:nvPr/>
          </p:nvSpPr>
          <p:spPr bwMode="auto">
            <a:xfrm>
              <a:off x="2832" y="2976"/>
              <a:ext cx="576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58059" name="Line 5"/>
            <p:cNvSpPr>
              <a:spLocks noChangeShapeType="1"/>
            </p:cNvSpPr>
            <p:nvPr/>
          </p:nvSpPr>
          <p:spPr bwMode="auto">
            <a:xfrm>
              <a:off x="1968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0" name="Line 6"/>
            <p:cNvSpPr>
              <a:spLocks noChangeShapeType="1"/>
            </p:cNvSpPr>
            <p:nvPr/>
          </p:nvSpPr>
          <p:spPr bwMode="auto">
            <a:xfrm>
              <a:off x="2112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1" name="Line 7"/>
            <p:cNvSpPr>
              <a:spLocks noChangeShapeType="1"/>
            </p:cNvSpPr>
            <p:nvPr/>
          </p:nvSpPr>
          <p:spPr bwMode="auto">
            <a:xfrm>
              <a:off x="2256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2" name="Line 8"/>
            <p:cNvSpPr>
              <a:spLocks noChangeShapeType="1"/>
            </p:cNvSpPr>
            <p:nvPr/>
          </p:nvSpPr>
          <p:spPr bwMode="auto">
            <a:xfrm>
              <a:off x="2400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3" name="Line 9"/>
            <p:cNvSpPr>
              <a:spLocks noChangeShapeType="1"/>
            </p:cNvSpPr>
            <p:nvPr/>
          </p:nvSpPr>
          <p:spPr bwMode="auto">
            <a:xfrm>
              <a:off x="2544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4" name="Line 10"/>
            <p:cNvSpPr>
              <a:spLocks noChangeShapeType="1"/>
            </p:cNvSpPr>
            <p:nvPr/>
          </p:nvSpPr>
          <p:spPr bwMode="auto">
            <a:xfrm>
              <a:off x="2688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Line 11"/>
            <p:cNvSpPr>
              <a:spLocks noChangeShapeType="1"/>
            </p:cNvSpPr>
            <p:nvPr/>
          </p:nvSpPr>
          <p:spPr bwMode="auto">
            <a:xfrm>
              <a:off x="2832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6" name="Line 12"/>
            <p:cNvSpPr>
              <a:spLocks noChangeShapeType="1"/>
            </p:cNvSpPr>
            <p:nvPr/>
          </p:nvSpPr>
          <p:spPr bwMode="auto">
            <a:xfrm>
              <a:off x="2976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7" name="Line 13"/>
            <p:cNvSpPr>
              <a:spLocks noChangeShapeType="1"/>
            </p:cNvSpPr>
            <p:nvPr/>
          </p:nvSpPr>
          <p:spPr bwMode="auto">
            <a:xfrm>
              <a:off x="3120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8" name="Line 14"/>
            <p:cNvSpPr>
              <a:spLocks noChangeShapeType="1"/>
            </p:cNvSpPr>
            <p:nvPr/>
          </p:nvSpPr>
          <p:spPr bwMode="auto">
            <a:xfrm>
              <a:off x="3264" y="297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69" name="Line 19"/>
          <p:cNvSpPr>
            <a:spLocks noChangeShapeType="1"/>
          </p:cNvSpPr>
          <p:nvPr/>
        </p:nvSpPr>
        <p:spPr bwMode="auto">
          <a:xfrm>
            <a:off x="4232275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0" name="Line 20"/>
          <p:cNvSpPr>
            <a:spLocks noChangeShapeType="1"/>
          </p:cNvSpPr>
          <p:nvPr/>
        </p:nvSpPr>
        <p:spPr bwMode="auto">
          <a:xfrm>
            <a:off x="4697413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1" name="Text Box 21"/>
          <p:cNvSpPr txBox="1">
            <a:spLocks noChangeArrowheads="1"/>
          </p:cNvSpPr>
          <p:nvPr/>
        </p:nvSpPr>
        <p:spPr bwMode="auto">
          <a:xfrm>
            <a:off x="4419600" y="548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sz="1800">
                <a:latin typeface="Arial" charset="0"/>
                <a:ea typeface="ＭＳ Ｐゴシック" charset="-128"/>
              </a:rPr>
              <a:t>head</a:t>
            </a:r>
          </a:p>
        </p:txBody>
      </p:sp>
      <p:sp>
        <p:nvSpPr>
          <p:cNvPr id="258072" name="Text Box 22"/>
          <p:cNvSpPr txBox="1">
            <a:spLocks noChangeArrowheads="1"/>
          </p:cNvSpPr>
          <p:nvPr/>
        </p:nvSpPr>
        <p:spPr bwMode="auto">
          <a:xfrm>
            <a:off x="3962400" y="5486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sz="1800">
                <a:latin typeface="Arial" charset="0"/>
                <a:ea typeface="ＭＳ Ｐゴシック" charset="-128"/>
              </a:rPr>
              <a:t>tail</a:t>
            </a:r>
          </a:p>
        </p:txBody>
      </p:sp>
      <p:sp>
        <p:nvSpPr>
          <p:cNvPr id="258073" name="Freeform 23"/>
          <p:cNvSpPr>
            <a:spLocks/>
          </p:cNvSpPr>
          <p:nvPr/>
        </p:nvSpPr>
        <p:spPr bwMode="auto">
          <a:xfrm>
            <a:off x="1447800" y="4691063"/>
            <a:ext cx="180975" cy="338137"/>
          </a:xfrm>
          <a:custGeom>
            <a:avLst/>
            <a:gdLst>
              <a:gd name="T0" fmla="*/ 17 w 357"/>
              <a:gd name="T1" fmla="*/ 0 h 816"/>
              <a:gd name="T2" fmla="*/ 12 w 357"/>
              <a:gd name="T3" fmla="*/ 2 h 816"/>
              <a:gd name="T4" fmla="*/ 3 w 357"/>
              <a:gd name="T5" fmla="*/ 6 h 816"/>
              <a:gd name="T6" fmla="*/ 2 w 357"/>
              <a:gd name="T7" fmla="*/ 9 h 816"/>
              <a:gd name="T8" fmla="*/ 6 w 357"/>
              <a:gd name="T9" fmla="*/ 10 h 816"/>
              <a:gd name="T10" fmla="*/ 7 w 357"/>
              <a:gd name="T11" fmla="*/ 10 h 816"/>
              <a:gd name="T12" fmla="*/ 31 w 357"/>
              <a:gd name="T13" fmla="*/ 13 h 816"/>
              <a:gd name="T14" fmla="*/ 33 w 357"/>
              <a:gd name="T15" fmla="*/ 14 h 816"/>
              <a:gd name="T16" fmla="*/ 26 w 357"/>
              <a:gd name="T17" fmla="*/ 17 h 816"/>
              <a:gd name="T18" fmla="*/ 21 w 357"/>
              <a:gd name="T19" fmla="*/ 20 h 816"/>
              <a:gd name="T20" fmla="*/ 19 w 357"/>
              <a:gd name="T21" fmla="*/ 20 h 816"/>
              <a:gd name="T22" fmla="*/ 10 w 357"/>
              <a:gd name="T23" fmla="*/ 22 h 816"/>
              <a:gd name="T24" fmla="*/ 6 w 357"/>
              <a:gd name="T25" fmla="*/ 24 h 816"/>
              <a:gd name="T26" fmla="*/ 4 w 357"/>
              <a:gd name="T27" fmla="*/ 25 h 816"/>
              <a:gd name="T28" fmla="*/ 11 w 357"/>
              <a:gd name="T29" fmla="*/ 28 h 816"/>
              <a:gd name="T30" fmla="*/ 15 w 357"/>
              <a:gd name="T31" fmla="*/ 27 h 816"/>
              <a:gd name="T32" fmla="*/ 17 w 357"/>
              <a:gd name="T33" fmla="*/ 28 h 816"/>
              <a:gd name="T34" fmla="*/ 26 w 357"/>
              <a:gd name="T35" fmla="*/ 32 h 816"/>
              <a:gd name="T36" fmla="*/ 25 w 357"/>
              <a:gd name="T37" fmla="*/ 39 h 816"/>
              <a:gd name="T38" fmla="*/ 20 w 357"/>
              <a:gd name="T39" fmla="*/ 41 h 816"/>
              <a:gd name="T40" fmla="*/ 19 w 357"/>
              <a:gd name="T41" fmla="*/ 47 h 816"/>
              <a:gd name="T42" fmla="*/ 17 w 357"/>
              <a:gd name="T43" fmla="*/ 53 h 816"/>
              <a:gd name="T44" fmla="*/ 18 w 357"/>
              <a:gd name="T45" fmla="*/ 56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58074" name="Freeform 24"/>
          <p:cNvSpPr>
            <a:spLocks/>
          </p:cNvSpPr>
          <p:nvPr/>
        </p:nvSpPr>
        <p:spPr bwMode="auto">
          <a:xfrm>
            <a:off x="1295400" y="5376863"/>
            <a:ext cx="180975" cy="338137"/>
          </a:xfrm>
          <a:custGeom>
            <a:avLst/>
            <a:gdLst>
              <a:gd name="T0" fmla="*/ 17 w 357"/>
              <a:gd name="T1" fmla="*/ 0 h 816"/>
              <a:gd name="T2" fmla="*/ 12 w 357"/>
              <a:gd name="T3" fmla="*/ 2 h 816"/>
              <a:gd name="T4" fmla="*/ 3 w 357"/>
              <a:gd name="T5" fmla="*/ 6 h 816"/>
              <a:gd name="T6" fmla="*/ 2 w 357"/>
              <a:gd name="T7" fmla="*/ 9 h 816"/>
              <a:gd name="T8" fmla="*/ 6 w 357"/>
              <a:gd name="T9" fmla="*/ 10 h 816"/>
              <a:gd name="T10" fmla="*/ 7 w 357"/>
              <a:gd name="T11" fmla="*/ 10 h 816"/>
              <a:gd name="T12" fmla="*/ 31 w 357"/>
              <a:gd name="T13" fmla="*/ 13 h 816"/>
              <a:gd name="T14" fmla="*/ 33 w 357"/>
              <a:gd name="T15" fmla="*/ 14 h 816"/>
              <a:gd name="T16" fmla="*/ 26 w 357"/>
              <a:gd name="T17" fmla="*/ 17 h 816"/>
              <a:gd name="T18" fmla="*/ 21 w 357"/>
              <a:gd name="T19" fmla="*/ 20 h 816"/>
              <a:gd name="T20" fmla="*/ 19 w 357"/>
              <a:gd name="T21" fmla="*/ 20 h 816"/>
              <a:gd name="T22" fmla="*/ 10 w 357"/>
              <a:gd name="T23" fmla="*/ 22 h 816"/>
              <a:gd name="T24" fmla="*/ 6 w 357"/>
              <a:gd name="T25" fmla="*/ 24 h 816"/>
              <a:gd name="T26" fmla="*/ 4 w 357"/>
              <a:gd name="T27" fmla="*/ 25 h 816"/>
              <a:gd name="T28" fmla="*/ 11 w 357"/>
              <a:gd name="T29" fmla="*/ 28 h 816"/>
              <a:gd name="T30" fmla="*/ 15 w 357"/>
              <a:gd name="T31" fmla="*/ 27 h 816"/>
              <a:gd name="T32" fmla="*/ 17 w 357"/>
              <a:gd name="T33" fmla="*/ 28 h 816"/>
              <a:gd name="T34" fmla="*/ 26 w 357"/>
              <a:gd name="T35" fmla="*/ 32 h 816"/>
              <a:gd name="T36" fmla="*/ 25 w 357"/>
              <a:gd name="T37" fmla="*/ 39 h 816"/>
              <a:gd name="T38" fmla="*/ 20 w 357"/>
              <a:gd name="T39" fmla="*/ 41 h 816"/>
              <a:gd name="T40" fmla="*/ 19 w 357"/>
              <a:gd name="T41" fmla="*/ 47 h 816"/>
              <a:gd name="T42" fmla="*/ 17 w 357"/>
              <a:gd name="T43" fmla="*/ 53 h 816"/>
              <a:gd name="T44" fmla="*/ 18 w 357"/>
              <a:gd name="T45" fmla="*/ 56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58075" name="Freeform 25"/>
          <p:cNvSpPr>
            <a:spLocks/>
          </p:cNvSpPr>
          <p:nvPr/>
        </p:nvSpPr>
        <p:spPr bwMode="auto">
          <a:xfrm>
            <a:off x="1752600" y="4995863"/>
            <a:ext cx="180975" cy="338137"/>
          </a:xfrm>
          <a:custGeom>
            <a:avLst/>
            <a:gdLst>
              <a:gd name="T0" fmla="*/ 17 w 357"/>
              <a:gd name="T1" fmla="*/ 0 h 816"/>
              <a:gd name="T2" fmla="*/ 12 w 357"/>
              <a:gd name="T3" fmla="*/ 2 h 816"/>
              <a:gd name="T4" fmla="*/ 3 w 357"/>
              <a:gd name="T5" fmla="*/ 6 h 816"/>
              <a:gd name="T6" fmla="*/ 2 w 357"/>
              <a:gd name="T7" fmla="*/ 9 h 816"/>
              <a:gd name="T8" fmla="*/ 6 w 357"/>
              <a:gd name="T9" fmla="*/ 10 h 816"/>
              <a:gd name="T10" fmla="*/ 7 w 357"/>
              <a:gd name="T11" fmla="*/ 10 h 816"/>
              <a:gd name="T12" fmla="*/ 31 w 357"/>
              <a:gd name="T13" fmla="*/ 13 h 816"/>
              <a:gd name="T14" fmla="*/ 33 w 357"/>
              <a:gd name="T15" fmla="*/ 14 h 816"/>
              <a:gd name="T16" fmla="*/ 26 w 357"/>
              <a:gd name="T17" fmla="*/ 17 h 816"/>
              <a:gd name="T18" fmla="*/ 21 w 357"/>
              <a:gd name="T19" fmla="*/ 20 h 816"/>
              <a:gd name="T20" fmla="*/ 19 w 357"/>
              <a:gd name="T21" fmla="*/ 20 h 816"/>
              <a:gd name="T22" fmla="*/ 10 w 357"/>
              <a:gd name="T23" fmla="*/ 22 h 816"/>
              <a:gd name="T24" fmla="*/ 6 w 357"/>
              <a:gd name="T25" fmla="*/ 24 h 816"/>
              <a:gd name="T26" fmla="*/ 4 w 357"/>
              <a:gd name="T27" fmla="*/ 25 h 816"/>
              <a:gd name="T28" fmla="*/ 11 w 357"/>
              <a:gd name="T29" fmla="*/ 28 h 816"/>
              <a:gd name="T30" fmla="*/ 15 w 357"/>
              <a:gd name="T31" fmla="*/ 27 h 816"/>
              <a:gd name="T32" fmla="*/ 17 w 357"/>
              <a:gd name="T33" fmla="*/ 28 h 816"/>
              <a:gd name="T34" fmla="*/ 26 w 357"/>
              <a:gd name="T35" fmla="*/ 32 h 816"/>
              <a:gd name="T36" fmla="*/ 25 w 357"/>
              <a:gd name="T37" fmla="*/ 39 h 816"/>
              <a:gd name="T38" fmla="*/ 20 w 357"/>
              <a:gd name="T39" fmla="*/ 41 h 816"/>
              <a:gd name="T40" fmla="*/ 19 w 357"/>
              <a:gd name="T41" fmla="*/ 47 h 816"/>
              <a:gd name="T42" fmla="*/ 17 w 357"/>
              <a:gd name="T43" fmla="*/ 53 h 816"/>
              <a:gd name="T44" fmla="*/ 18 w 357"/>
              <a:gd name="T45" fmla="*/ 56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58076" name="Freeform 26"/>
          <p:cNvSpPr>
            <a:spLocks/>
          </p:cNvSpPr>
          <p:nvPr/>
        </p:nvSpPr>
        <p:spPr bwMode="auto">
          <a:xfrm>
            <a:off x="6981825" y="4495800"/>
            <a:ext cx="180975" cy="338138"/>
          </a:xfrm>
          <a:custGeom>
            <a:avLst/>
            <a:gdLst>
              <a:gd name="T0" fmla="*/ 17 w 357"/>
              <a:gd name="T1" fmla="*/ 0 h 816"/>
              <a:gd name="T2" fmla="*/ 12 w 357"/>
              <a:gd name="T3" fmla="*/ 2 h 816"/>
              <a:gd name="T4" fmla="*/ 3 w 357"/>
              <a:gd name="T5" fmla="*/ 6 h 816"/>
              <a:gd name="T6" fmla="*/ 2 w 357"/>
              <a:gd name="T7" fmla="*/ 9 h 816"/>
              <a:gd name="T8" fmla="*/ 6 w 357"/>
              <a:gd name="T9" fmla="*/ 10 h 816"/>
              <a:gd name="T10" fmla="*/ 7 w 357"/>
              <a:gd name="T11" fmla="*/ 10 h 816"/>
              <a:gd name="T12" fmla="*/ 31 w 357"/>
              <a:gd name="T13" fmla="*/ 13 h 816"/>
              <a:gd name="T14" fmla="*/ 33 w 357"/>
              <a:gd name="T15" fmla="*/ 14 h 816"/>
              <a:gd name="T16" fmla="*/ 26 w 357"/>
              <a:gd name="T17" fmla="*/ 17 h 816"/>
              <a:gd name="T18" fmla="*/ 21 w 357"/>
              <a:gd name="T19" fmla="*/ 20 h 816"/>
              <a:gd name="T20" fmla="*/ 19 w 357"/>
              <a:gd name="T21" fmla="*/ 20 h 816"/>
              <a:gd name="T22" fmla="*/ 10 w 357"/>
              <a:gd name="T23" fmla="*/ 22 h 816"/>
              <a:gd name="T24" fmla="*/ 6 w 357"/>
              <a:gd name="T25" fmla="*/ 24 h 816"/>
              <a:gd name="T26" fmla="*/ 4 w 357"/>
              <a:gd name="T27" fmla="*/ 25 h 816"/>
              <a:gd name="T28" fmla="*/ 11 w 357"/>
              <a:gd name="T29" fmla="*/ 28 h 816"/>
              <a:gd name="T30" fmla="*/ 15 w 357"/>
              <a:gd name="T31" fmla="*/ 27 h 816"/>
              <a:gd name="T32" fmla="*/ 17 w 357"/>
              <a:gd name="T33" fmla="*/ 28 h 816"/>
              <a:gd name="T34" fmla="*/ 26 w 357"/>
              <a:gd name="T35" fmla="*/ 32 h 816"/>
              <a:gd name="T36" fmla="*/ 25 w 357"/>
              <a:gd name="T37" fmla="*/ 39 h 816"/>
              <a:gd name="T38" fmla="*/ 20 w 357"/>
              <a:gd name="T39" fmla="*/ 41 h 816"/>
              <a:gd name="T40" fmla="*/ 19 w 357"/>
              <a:gd name="T41" fmla="*/ 47 h 816"/>
              <a:gd name="T42" fmla="*/ 17 w 357"/>
              <a:gd name="T43" fmla="*/ 53 h 816"/>
              <a:gd name="T44" fmla="*/ 18 w 357"/>
              <a:gd name="T45" fmla="*/ 56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58077" name="Freeform 27"/>
          <p:cNvSpPr>
            <a:spLocks/>
          </p:cNvSpPr>
          <p:nvPr/>
        </p:nvSpPr>
        <p:spPr bwMode="auto">
          <a:xfrm>
            <a:off x="6829425" y="5181600"/>
            <a:ext cx="180975" cy="338138"/>
          </a:xfrm>
          <a:custGeom>
            <a:avLst/>
            <a:gdLst>
              <a:gd name="T0" fmla="*/ 17 w 357"/>
              <a:gd name="T1" fmla="*/ 0 h 816"/>
              <a:gd name="T2" fmla="*/ 12 w 357"/>
              <a:gd name="T3" fmla="*/ 2 h 816"/>
              <a:gd name="T4" fmla="*/ 3 w 357"/>
              <a:gd name="T5" fmla="*/ 6 h 816"/>
              <a:gd name="T6" fmla="*/ 2 w 357"/>
              <a:gd name="T7" fmla="*/ 9 h 816"/>
              <a:gd name="T8" fmla="*/ 6 w 357"/>
              <a:gd name="T9" fmla="*/ 10 h 816"/>
              <a:gd name="T10" fmla="*/ 7 w 357"/>
              <a:gd name="T11" fmla="*/ 10 h 816"/>
              <a:gd name="T12" fmla="*/ 31 w 357"/>
              <a:gd name="T13" fmla="*/ 13 h 816"/>
              <a:gd name="T14" fmla="*/ 33 w 357"/>
              <a:gd name="T15" fmla="*/ 14 h 816"/>
              <a:gd name="T16" fmla="*/ 26 w 357"/>
              <a:gd name="T17" fmla="*/ 17 h 816"/>
              <a:gd name="T18" fmla="*/ 21 w 357"/>
              <a:gd name="T19" fmla="*/ 20 h 816"/>
              <a:gd name="T20" fmla="*/ 19 w 357"/>
              <a:gd name="T21" fmla="*/ 20 h 816"/>
              <a:gd name="T22" fmla="*/ 10 w 357"/>
              <a:gd name="T23" fmla="*/ 22 h 816"/>
              <a:gd name="T24" fmla="*/ 6 w 357"/>
              <a:gd name="T25" fmla="*/ 24 h 816"/>
              <a:gd name="T26" fmla="*/ 4 w 357"/>
              <a:gd name="T27" fmla="*/ 25 h 816"/>
              <a:gd name="T28" fmla="*/ 11 w 357"/>
              <a:gd name="T29" fmla="*/ 28 h 816"/>
              <a:gd name="T30" fmla="*/ 15 w 357"/>
              <a:gd name="T31" fmla="*/ 27 h 816"/>
              <a:gd name="T32" fmla="*/ 17 w 357"/>
              <a:gd name="T33" fmla="*/ 28 h 816"/>
              <a:gd name="T34" fmla="*/ 26 w 357"/>
              <a:gd name="T35" fmla="*/ 32 h 816"/>
              <a:gd name="T36" fmla="*/ 25 w 357"/>
              <a:gd name="T37" fmla="*/ 39 h 816"/>
              <a:gd name="T38" fmla="*/ 20 w 357"/>
              <a:gd name="T39" fmla="*/ 41 h 816"/>
              <a:gd name="T40" fmla="*/ 19 w 357"/>
              <a:gd name="T41" fmla="*/ 47 h 816"/>
              <a:gd name="T42" fmla="*/ 17 w 357"/>
              <a:gd name="T43" fmla="*/ 53 h 816"/>
              <a:gd name="T44" fmla="*/ 18 w 357"/>
              <a:gd name="T45" fmla="*/ 56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58078" name="Line 29"/>
          <p:cNvSpPr>
            <a:spLocks noChangeShapeType="1"/>
          </p:cNvSpPr>
          <p:nvPr/>
        </p:nvSpPr>
        <p:spPr bwMode="auto">
          <a:xfrm flipV="1">
            <a:off x="2057400" y="4953000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9" name="Line 30"/>
          <p:cNvSpPr>
            <a:spLocks noChangeShapeType="1"/>
          </p:cNvSpPr>
          <p:nvPr/>
        </p:nvSpPr>
        <p:spPr bwMode="auto">
          <a:xfrm>
            <a:off x="5867400" y="4800600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4690646"/>
            <a:ext cx="926155" cy="338554"/>
          </a:xfrm>
          <a:prstGeom prst="rect">
            <a:avLst/>
          </a:prstGeom>
          <a:scene3d>
            <a:camera prst="orthographicFront">
              <a:rot lat="0" lon="0" rev="78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produce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91200" y="4495800"/>
            <a:ext cx="1017226" cy="338554"/>
          </a:xfrm>
          <a:prstGeom prst="rect">
            <a:avLst/>
          </a:prstGeom>
          <a:scene3d>
            <a:camera prst="orthographicFront">
              <a:rot lat="0" lon="0" rev="2094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consume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85720" y="915480"/>
              <a:ext cx="7239960" cy="445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2840" y="909360"/>
                <a:ext cx="7249680" cy="446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87D8-007B-4FEF-B6E2-525A7DC9BA4C}" type="slidenum">
              <a:rPr lang="en-US"/>
              <a:pPr/>
              <a:t>8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Bounded buffer using semaphores</a:t>
            </a:r>
            <a:br>
              <a:rPr lang="en-US" sz="2800"/>
            </a:br>
            <a:r>
              <a:rPr lang="en-US" sz="2800"/>
              <a:t>(both binary and counting)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172200" y="3200400"/>
            <a:ext cx="2590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Note:  </a:t>
            </a:r>
            <a:br>
              <a:rPr lang="en-US" sz="1400">
                <a:solidFill>
                  <a:schemeClr val="accent2"/>
                </a:solidFill>
                <a:latin typeface="Arial" charset="0"/>
              </a:rPr>
            </a:br>
            <a:r>
              <a:rPr lang="en-US" sz="1400">
                <a:solidFill>
                  <a:schemeClr val="accent2"/>
                </a:solidFill>
                <a:latin typeface="Arial" charset="0"/>
              </a:rPr>
              <a:t>I have elided all the code concerning which is the first full slot, which is the last full slot, etc.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143000" y="1393825"/>
            <a:ext cx="4845050" cy="89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var mutex: semaphore = 1	   ; mutual exclusion to shared data</a:t>
            </a:r>
          </a:p>
          <a:p>
            <a:pPr algn="l"/>
            <a:r>
              <a:rPr lang="en-US" sz="1200"/>
              <a:t>      empty: semaphore = n    ; count of empty slots (all empty to start)</a:t>
            </a:r>
          </a:p>
          <a:p>
            <a:pPr algn="l"/>
            <a:r>
              <a:rPr lang="en-US" sz="1200"/>
              <a:t>      full: semaphore = 0         ; count of full slots (none full to start)</a:t>
            </a:r>
          </a:p>
          <a:p>
            <a:pPr algn="l"/>
            <a:endParaRPr lang="en-US" sz="1200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143000" y="2716213"/>
            <a:ext cx="379095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producer:</a:t>
            </a:r>
          </a:p>
          <a:p>
            <a:pPr algn="l"/>
            <a:r>
              <a:rPr lang="en-US" sz="1200"/>
              <a:t>       P(empty)	; block if no slots available</a:t>
            </a:r>
          </a:p>
          <a:p>
            <a:pPr algn="l"/>
            <a:r>
              <a:rPr lang="en-US" sz="1200"/>
              <a:t>       P(mutex)	; get access to pointers</a:t>
            </a:r>
          </a:p>
          <a:p>
            <a:pPr algn="l"/>
            <a:r>
              <a:rPr lang="en-US" sz="1200"/>
              <a:t>           </a:t>
            </a:r>
            <a:r>
              <a:rPr lang="en-US" sz="1200">
                <a:solidFill>
                  <a:schemeClr val="accent1"/>
                </a:solidFill>
              </a:rPr>
              <a:t>&lt;add item to slot, adjust pointers&gt;</a:t>
            </a:r>
          </a:p>
          <a:p>
            <a:pPr algn="l"/>
            <a:r>
              <a:rPr lang="en-US" sz="1200"/>
              <a:t>       V(mutex) 	; done with pointers</a:t>
            </a:r>
          </a:p>
          <a:p>
            <a:pPr algn="l"/>
            <a:r>
              <a:rPr lang="en-US" sz="1200"/>
              <a:t>       V(full)      	; note one more full slot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143000" y="4443413"/>
            <a:ext cx="3852863" cy="1497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consumer:</a:t>
            </a:r>
          </a:p>
          <a:p>
            <a:pPr algn="l"/>
            <a:r>
              <a:rPr lang="en-US" sz="1200"/>
              <a:t>       P(full)      	; wait until there’s a full slot</a:t>
            </a:r>
          </a:p>
          <a:p>
            <a:pPr algn="l"/>
            <a:r>
              <a:rPr lang="en-US" sz="1200"/>
              <a:t>       P(mutex)	; get access to pointers</a:t>
            </a:r>
          </a:p>
          <a:p>
            <a:pPr algn="l"/>
            <a:r>
              <a:rPr lang="en-US" sz="1200">
                <a:solidFill>
                  <a:schemeClr val="accent1"/>
                </a:solidFill>
              </a:rPr>
              <a:t>           &lt;remove item from slot, adjust pointers&gt;</a:t>
            </a:r>
          </a:p>
          <a:p>
            <a:pPr algn="l"/>
            <a:r>
              <a:rPr lang="en-US" sz="1200"/>
              <a:t>       V(mutex) 	; done with pointers</a:t>
            </a:r>
          </a:p>
          <a:p>
            <a:pPr algn="l"/>
            <a:r>
              <a:rPr lang="en-US" sz="1200"/>
              <a:t>       V(empty) 	; note there’s an empty slot</a:t>
            </a:r>
          </a:p>
          <a:p>
            <a:pPr algn="l"/>
            <a:r>
              <a:rPr lang="en-US" sz="1200">
                <a:solidFill>
                  <a:schemeClr val="accent1"/>
                </a:solidFill>
              </a:rPr>
              <a:t>           &lt;use the item&gt;</a:t>
            </a:r>
            <a:endParaRPr 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6400" y="1605960"/>
              <a:ext cx="7797960" cy="376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20" y="1599120"/>
                <a:ext cx="7809840" cy="377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963B-72E5-499A-A100-607C9A9D24EB}" type="slidenum">
              <a:rPr lang="en-US"/>
              <a:pPr/>
              <a:t>9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Readers/Writers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r>
              <a:rPr lang="en-US"/>
              <a:t>Description:</a:t>
            </a:r>
          </a:p>
          <a:p>
            <a:pPr lvl="1"/>
            <a:r>
              <a:rPr lang="en-US"/>
              <a:t>A single object is shared among several threads/processes</a:t>
            </a:r>
          </a:p>
          <a:p>
            <a:pPr lvl="1"/>
            <a:r>
              <a:rPr lang="en-US"/>
              <a:t>Sometimes a thread just reads the object</a:t>
            </a:r>
          </a:p>
          <a:p>
            <a:pPr lvl="1"/>
            <a:r>
              <a:rPr lang="en-US"/>
              <a:t>Sometimes a thread updates (writes) the object</a:t>
            </a:r>
            <a:br>
              <a:rPr lang="en-US"/>
            </a:br>
            <a:endParaRPr lang="en-US"/>
          </a:p>
          <a:p>
            <a:pPr lvl="1"/>
            <a:r>
              <a:rPr lang="en-US" b="1"/>
              <a:t>We can allow multiple readers at a time</a:t>
            </a:r>
          </a:p>
          <a:p>
            <a:pPr lvl="2"/>
            <a:r>
              <a:rPr lang="en-US"/>
              <a:t>why?</a:t>
            </a:r>
            <a:br>
              <a:rPr lang="en-US"/>
            </a:br>
            <a:endParaRPr lang="en-US"/>
          </a:p>
          <a:p>
            <a:pPr lvl="1"/>
            <a:r>
              <a:rPr lang="en-US" b="1"/>
              <a:t>We can only allow one writer at a time</a:t>
            </a:r>
          </a:p>
          <a:p>
            <a:pPr lvl="2"/>
            <a:r>
              <a:rPr lang="en-US"/>
              <a:t>why?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5320" y="129600"/>
              <a:ext cx="7514280" cy="595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080" y="122400"/>
                <a:ext cx="7523280" cy="596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9879</TotalTime>
  <Words>3298</Words>
  <Application>Microsoft Office PowerPoint</Application>
  <PresentationFormat>On-screen Show (4:3)</PresentationFormat>
  <Paragraphs>549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Comic Sans MS</vt:lpstr>
      <vt:lpstr>Courier New</vt:lpstr>
      <vt:lpstr>Times New Roman</vt:lpstr>
      <vt:lpstr>Wingdings</vt:lpstr>
      <vt:lpstr>Blank Presentation</vt:lpstr>
      <vt:lpstr>CSE 451: Operating Systems  Winter 2022  Module 8 Semaphores, Condition Variables, and Monitors</vt:lpstr>
      <vt:lpstr>Spinlock: more considerations</vt:lpstr>
      <vt:lpstr>Semaphores</vt:lpstr>
      <vt:lpstr>Blocking in semaphores</vt:lpstr>
      <vt:lpstr>Two types of semaphores</vt:lpstr>
      <vt:lpstr>Binary semaphore usage</vt:lpstr>
      <vt:lpstr>Example: Bounded buffer problem</vt:lpstr>
      <vt:lpstr>Bounded buffer using semaphores (both binary and counting)</vt:lpstr>
      <vt:lpstr>Example: Readers/Writers</vt:lpstr>
      <vt:lpstr>Readers/Writers using semaphores</vt:lpstr>
      <vt:lpstr>Readers/Writers notes</vt:lpstr>
      <vt:lpstr>Reader/writer Nuances</vt:lpstr>
      <vt:lpstr>Semaphores vs. Spinlocks</vt:lpstr>
      <vt:lpstr>Abstract implementation</vt:lpstr>
      <vt:lpstr>Pressing questions</vt:lpstr>
      <vt:lpstr>Condition Variables</vt:lpstr>
      <vt:lpstr>Bounded buffers with condition variables</vt:lpstr>
      <vt:lpstr>The possible bug</vt:lpstr>
      <vt:lpstr>Problems with semaphores, locks, and condition variables</vt:lpstr>
      <vt:lpstr>One More Approach: Monitors</vt:lpstr>
      <vt:lpstr>A monitor</vt:lpstr>
      <vt:lpstr>Monitor facilities</vt:lpstr>
      <vt:lpstr>Problem: Bounded Buffer Scenario</vt:lpstr>
      <vt:lpstr>Problem: Bounded Buffer Scenario</vt:lpstr>
      <vt:lpstr>Solution?</vt:lpstr>
      <vt:lpstr>Bounded buffer using (Hoare) monitors</vt:lpstr>
      <vt:lpstr>PowerPoint Presentation</vt:lpstr>
      <vt:lpstr>Bounded Buffer Scenario with CV’s</vt:lpstr>
      <vt:lpstr>Runtime system calls for (Hoare) monitors</vt:lpstr>
      <vt:lpstr>Bounded buffer using (Hoare) monitors</vt:lpstr>
      <vt:lpstr>There is a subtle issue with that code…</vt:lpstr>
      <vt:lpstr>Hoare vs. Mesa Monitors</vt:lpstr>
      <vt:lpstr>Runtime system calls for Hoare monitors</vt:lpstr>
      <vt:lpstr>PowerPoint Presentation</vt:lpstr>
      <vt:lpstr>Runtime system calls for Mesa monitors</vt:lpstr>
      <vt:lpstr>PowerPoint Presentation</vt:lpstr>
      <vt:lpstr>PowerPoint Presentation</vt:lpstr>
      <vt:lpstr>Monitors and Java</vt:lpstr>
      <vt:lpstr>Synchronized methods</vt:lpstr>
      <vt:lpstr>Monitor Summary</vt:lpstr>
    </vt:vector>
  </TitlesOfParts>
  <Company>University of Washington Dept.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297</cp:revision>
  <dcterms:created xsi:type="dcterms:W3CDTF">1998-03-30T02:45:13Z</dcterms:created>
  <dcterms:modified xsi:type="dcterms:W3CDTF">2022-02-03T03:12:08Z</dcterms:modified>
</cp:coreProperties>
</file>